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slideLayouts/slideLayout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5" r:id="rId3"/>
    <p:sldMasterId id="2147483667" r:id="rId4"/>
    <p:sldMasterId id="2147483669" r:id="rId5"/>
    <p:sldMasterId id="2147483672" r:id="rId6"/>
    <p:sldMasterId id="2147483688" r:id="rId7"/>
    <p:sldMasterId id="2147483691" r:id="rId8"/>
    <p:sldMasterId id="2147483695" r:id="rId9"/>
  </p:sldMasterIdLst>
  <p:notesMasterIdLst>
    <p:notesMasterId r:id="rId44"/>
  </p:notesMasterIdLst>
  <p:sldIdLst>
    <p:sldId id="470" r:id="rId10"/>
    <p:sldId id="471" r:id="rId11"/>
    <p:sldId id="497" r:id="rId12"/>
    <p:sldId id="498" r:id="rId13"/>
    <p:sldId id="481" r:id="rId14"/>
    <p:sldId id="482" r:id="rId15"/>
    <p:sldId id="483" r:id="rId16"/>
    <p:sldId id="484" r:id="rId17"/>
    <p:sldId id="485" r:id="rId18"/>
    <p:sldId id="486" r:id="rId19"/>
    <p:sldId id="487" r:id="rId20"/>
    <p:sldId id="488" r:id="rId21"/>
    <p:sldId id="489" r:id="rId22"/>
    <p:sldId id="490" r:id="rId23"/>
    <p:sldId id="491" r:id="rId24"/>
    <p:sldId id="492" r:id="rId25"/>
    <p:sldId id="493" r:id="rId26"/>
    <p:sldId id="494" r:id="rId27"/>
    <p:sldId id="495" r:id="rId28"/>
    <p:sldId id="496" r:id="rId29"/>
    <p:sldId id="472" r:id="rId30"/>
    <p:sldId id="501" r:id="rId31"/>
    <p:sldId id="473" r:id="rId32"/>
    <p:sldId id="505" r:id="rId33"/>
    <p:sldId id="507" r:id="rId34"/>
    <p:sldId id="506" r:id="rId35"/>
    <p:sldId id="474" r:id="rId36"/>
    <p:sldId id="475" r:id="rId37"/>
    <p:sldId id="504" r:id="rId38"/>
    <p:sldId id="502" r:id="rId39"/>
    <p:sldId id="503" r:id="rId40"/>
    <p:sldId id="477" r:id="rId41"/>
    <p:sldId id="478" r:id="rId42"/>
    <p:sldId id="464" r:id="rId4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za Seyedi (A)" initials="RS(" lastIdx="5" clrIdx="0">
    <p:extLst>
      <p:ext uri="{19B8F6BF-5375-455C-9EA6-DF929625EA0E}">
        <p15:presenceInfo xmlns:p15="http://schemas.microsoft.com/office/powerpoint/2012/main" userId="S-1-5-21-147214757-305610072-1517763936-49258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9D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autoAdjust="0"/>
    <p:restoredTop sz="94434" autoAdjust="0"/>
  </p:normalViewPr>
  <p:slideViewPr>
    <p:cSldViewPr>
      <p:cViewPr varScale="1">
        <p:scale>
          <a:sx n="87" d="100"/>
          <a:sy n="87" d="100"/>
        </p:scale>
        <p:origin x="96"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97825-B112-4771-8B05-9D650DBA632F}" type="datetimeFigureOut">
              <a:rPr lang="en-US" smtClean="0"/>
              <a:t>3/2/2018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DC774-759B-4A87-9B51-60F29AC19FD8}" type="slidenum">
              <a:rPr lang="en-US" smtClean="0"/>
              <a:t>‹#›</a:t>
            </a:fld>
            <a:endParaRPr lang="en-US"/>
          </a:p>
        </p:txBody>
      </p:sp>
    </p:spTree>
    <p:extLst>
      <p:ext uri="{BB962C8B-B14F-4D97-AF65-F5344CB8AC3E}">
        <p14:creationId xmlns:p14="http://schemas.microsoft.com/office/powerpoint/2010/main" val="629194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en-US" smtClean="0">
                <a:latin typeface="Arial" panose="020B0604020202020204" pitchFamily="34" charset="0"/>
              </a:rPr>
              <a:t>نمایش منوی </a:t>
            </a:r>
            <a:r>
              <a:rPr lang="en-US" altLang="en-US" smtClean="0">
                <a:latin typeface="Arial" panose="020B0604020202020204" pitchFamily="34" charset="0"/>
              </a:rPr>
              <a:t>Create IDB</a:t>
            </a:r>
          </a:p>
        </p:txBody>
      </p:sp>
    </p:spTree>
    <p:extLst>
      <p:ext uri="{BB962C8B-B14F-4D97-AF65-F5344CB8AC3E}">
        <p14:creationId xmlns:p14="http://schemas.microsoft.com/office/powerpoint/2010/main" val="212661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fa-IR" altLang="en-US" smtClean="0">
              <a:latin typeface="Arial" panose="020B0604020202020204" pitchFamily="34" charset="0"/>
            </a:endParaRPr>
          </a:p>
        </p:txBody>
      </p:sp>
    </p:spTree>
    <p:extLst>
      <p:ext uri="{BB962C8B-B14F-4D97-AF65-F5344CB8AC3E}">
        <p14:creationId xmlns:p14="http://schemas.microsoft.com/office/powerpoint/2010/main" val="4201395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fa-IR" altLang="en-US" smtClean="0">
              <a:latin typeface="Arial" panose="020B0604020202020204" pitchFamily="34" charset="0"/>
            </a:endParaRPr>
          </a:p>
        </p:txBody>
      </p:sp>
    </p:spTree>
    <p:extLst>
      <p:ext uri="{BB962C8B-B14F-4D97-AF65-F5344CB8AC3E}">
        <p14:creationId xmlns:p14="http://schemas.microsoft.com/office/powerpoint/2010/main" val="2625254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en-US" smtClean="0">
                <a:latin typeface="Arial" panose="020B0604020202020204" pitchFamily="34" charset="0"/>
              </a:rPr>
              <a:t>بر طبق شکل آلارم </a:t>
            </a:r>
            <a:r>
              <a:rPr lang="en-US" altLang="en-US" smtClean="0">
                <a:latin typeface="Arial" panose="020B0604020202020204" pitchFamily="34" charset="0"/>
              </a:rPr>
              <a:t>Smoke</a:t>
            </a:r>
            <a:r>
              <a:rPr lang="fa-IR" altLang="en-US" smtClean="0">
                <a:latin typeface="Arial" panose="020B0604020202020204" pitchFamily="34" charset="0"/>
              </a:rPr>
              <a:t> را تعریف می کنیم</a:t>
            </a:r>
            <a:endParaRPr lang="en-US" altLang="en-US" smtClean="0">
              <a:latin typeface="Arial" panose="020B0604020202020204" pitchFamily="34" charset="0"/>
            </a:endParaRPr>
          </a:p>
        </p:txBody>
      </p:sp>
    </p:spTree>
    <p:extLst>
      <p:ext uri="{BB962C8B-B14F-4D97-AF65-F5344CB8AC3E}">
        <p14:creationId xmlns:p14="http://schemas.microsoft.com/office/powerpoint/2010/main" val="3786081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fa-IR" altLang="en-US" smtClean="0">
              <a:latin typeface="Arial" panose="020B0604020202020204" pitchFamily="34" charset="0"/>
            </a:endParaRPr>
          </a:p>
        </p:txBody>
      </p:sp>
    </p:spTree>
    <p:extLst>
      <p:ext uri="{BB962C8B-B14F-4D97-AF65-F5344CB8AC3E}">
        <p14:creationId xmlns:p14="http://schemas.microsoft.com/office/powerpoint/2010/main" val="495608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1E009F7-A170-4579-947F-ECDC3055FCB5}" type="slidenum">
              <a:rPr lang="zh-CN" altLang="en-US" smtClean="0">
                <a:solidFill>
                  <a:prstClr val="black"/>
                </a:solidFill>
              </a:rPr>
              <a:pPr>
                <a:defRPr/>
              </a:pPr>
              <a:t>34</a:t>
            </a:fld>
            <a:endParaRPr lang="zh-CN" altLang="en-US">
              <a:solidFill>
                <a:prstClr val="black"/>
              </a:solidFill>
            </a:endParaRPr>
          </a:p>
        </p:txBody>
      </p:sp>
    </p:spTree>
    <p:extLst>
      <p:ext uri="{BB962C8B-B14F-4D97-AF65-F5344CB8AC3E}">
        <p14:creationId xmlns:p14="http://schemas.microsoft.com/office/powerpoint/2010/main" val="815253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en-US" smtClean="0">
                <a:latin typeface="Arial" panose="020B0604020202020204" pitchFamily="34" charset="0"/>
              </a:rPr>
              <a:t>پاور را انتخاب می کنیم</a:t>
            </a:r>
            <a:endParaRPr lang="en-US" altLang="en-US" smtClean="0">
              <a:latin typeface="Arial" panose="020B0604020202020204" pitchFamily="34" charset="0"/>
            </a:endParaRPr>
          </a:p>
        </p:txBody>
      </p:sp>
    </p:spTree>
    <p:extLst>
      <p:ext uri="{BB962C8B-B14F-4D97-AF65-F5344CB8AC3E}">
        <p14:creationId xmlns:p14="http://schemas.microsoft.com/office/powerpoint/2010/main" val="386880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en-US" smtClean="0">
                <a:latin typeface="Arial" panose="020B0604020202020204" pitchFamily="34" charset="0"/>
              </a:rPr>
              <a:t>بر روی </a:t>
            </a:r>
            <a:r>
              <a:rPr lang="en-US" altLang="en-US" smtClean="0">
                <a:latin typeface="Arial" panose="020B0604020202020204" pitchFamily="34" charset="0"/>
              </a:rPr>
              <a:t>ok</a:t>
            </a:r>
            <a:r>
              <a:rPr lang="fa-IR" altLang="en-US" smtClean="0">
                <a:latin typeface="Arial" panose="020B0604020202020204" pitchFamily="34" charset="0"/>
              </a:rPr>
              <a:t> کلیک می کنیم</a:t>
            </a:r>
            <a:endParaRPr lang="en-US" altLang="en-US" smtClean="0">
              <a:latin typeface="Arial" panose="020B0604020202020204" pitchFamily="34" charset="0"/>
            </a:endParaRPr>
          </a:p>
        </p:txBody>
      </p:sp>
    </p:spTree>
    <p:extLst>
      <p:ext uri="{BB962C8B-B14F-4D97-AF65-F5344CB8AC3E}">
        <p14:creationId xmlns:p14="http://schemas.microsoft.com/office/powerpoint/2010/main" val="2621648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en-US" smtClean="0">
                <a:latin typeface="Arial" panose="020B0604020202020204" pitchFamily="34" charset="0"/>
              </a:rPr>
              <a:t>نوع </a:t>
            </a:r>
            <a:r>
              <a:rPr lang="en-US" altLang="en-US" smtClean="0">
                <a:latin typeface="Arial" panose="020B0604020202020204" pitchFamily="34" charset="0"/>
              </a:rPr>
              <a:t>STN </a:t>
            </a:r>
            <a:r>
              <a:rPr lang="fa-IR" altLang="en-US" smtClean="0">
                <a:latin typeface="Arial" panose="020B0604020202020204" pitchFamily="34" charset="0"/>
              </a:rPr>
              <a:t> را انتخاب می کنیم </a:t>
            </a:r>
            <a:endParaRPr lang="en-US" altLang="en-US" smtClean="0">
              <a:latin typeface="Arial" panose="020B0604020202020204" pitchFamily="34" charset="0"/>
            </a:endParaRPr>
          </a:p>
        </p:txBody>
      </p:sp>
    </p:spTree>
    <p:extLst>
      <p:ext uri="{BB962C8B-B14F-4D97-AF65-F5344CB8AC3E}">
        <p14:creationId xmlns:p14="http://schemas.microsoft.com/office/powerpoint/2010/main" val="1626782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fa-IR" altLang="en-US" smtClean="0">
              <a:latin typeface="Arial" panose="020B0604020202020204" pitchFamily="34" charset="0"/>
            </a:endParaRPr>
          </a:p>
        </p:txBody>
      </p:sp>
    </p:spTree>
    <p:extLst>
      <p:ext uri="{BB962C8B-B14F-4D97-AF65-F5344CB8AC3E}">
        <p14:creationId xmlns:p14="http://schemas.microsoft.com/office/powerpoint/2010/main" val="219698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fa-IR" altLang="en-US" smtClean="0">
              <a:latin typeface="Arial" panose="020B0604020202020204" pitchFamily="34" charset="0"/>
            </a:endParaRPr>
          </a:p>
        </p:txBody>
      </p:sp>
    </p:spTree>
    <p:extLst>
      <p:ext uri="{BB962C8B-B14F-4D97-AF65-F5344CB8AC3E}">
        <p14:creationId xmlns:p14="http://schemas.microsoft.com/office/powerpoint/2010/main" val="711120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en-US" smtClean="0">
                <a:latin typeface="Arial" panose="020B0604020202020204" pitchFamily="34" charset="0"/>
              </a:rPr>
              <a:t>بر روی </a:t>
            </a:r>
            <a:r>
              <a:rPr lang="en-US" altLang="en-US" smtClean="0">
                <a:latin typeface="Arial" panose="020B0604020202020204" pitchFamily="34" charset="0"/>
              </a:rPr>
              <a:t>ok </a:t>
            </a:r>
            <a:r>
              <a:rPr lang="fa-IR" altLang="en-US" smtClean="0">
                <a:latin typeface="Arial" panose="020B0604020202020204" pitchFamily="34" charset="0"/>
              </a:rPr>
              <a:t> کلیک می کنیم</a:t>
            </a:r>
            <a:endParaRPr lang="en-US" altLang="en-US" smtClean="0">
              <a:latin typeface="Arial" panose="020B0604020202020204" pitchFamily="34" charset="0"/>
            </a:endParaRPr>
          </a:p>
        </p:txBody>
      </p:sp>
    </p:spTree>
    <p:extLst>
      <p:ext uri="{BB962C8B-B14F-4D97-AF65-F5344CB8AC3E}">
        <p14:creationId xmlns:p14="http://schemas.microsoft.com/office/powerpoint/2010/main" val="3065770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fa-IR" altLang="en-US" smtClean="0">
              <a:latin typeface="Arial" panose="020B0604020202020204" pitchFamily="34" charset="0"/>
            </a:endParaRPr>
          </a:p>
        </p:txBody>
      </p:sp>
    </p:spTree>
    <p:extLst>
      <p:ext uri="{BB962C8B-B14F-4D97-AF65-F5344CB8AC3E}">
        <p14:creationId xmlns:p14="http://schemas.microsoft.com/office/powerpoint/2010/main" val="3372796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fa-IR" altLang="en-US" smtClean="0">
              <a:latin typeface="Arial" panose="020B0604020202020204" pitchFamily="34" charset="0"/>
            </a:endParaRPr>
          </a:p>
        </p:txBody>
      </p:sp>
    </p:spTree>
    <p:extLst>
      <p:ext uri="{BB962C8B-B14F-4D97-AF65-F5344CB8AC3E}">
        <p14:creationId xmlns:p14="http://schemas.microsoft.com/office/powerpoint/2010/main" val="1631928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90384"/>
            <a:ext cx="10363200" cy="7511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584775"/>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quarter" idx="10"/>
          </p:nvPr>
        </p:nvSpPr>
        <p:spPr/>
        <p:txBody>
          <a:bodyPr/>
          <a:lstStyle/>
          <a:p>
            <a:pPr>
              <a:defRPr/>
            </a:pPr>
            <a:endParaRPr lang="en-US" altLang="zh-CN">
              <a:solidFill>
                <a:srgbClr val="000000"/>
              </a:solidFill>
            </a:endParaRPr>
          </a:p>
        </p:txBody>
      </p:sp>
    </p:spTree>
    <p:extLst>
      <p:ext uri="{BB962C8B-B14F-4D97-AF65-F5344CB8AC3E}">
        <p14:creationId xmlns:p14="http://schemas.microsoft.com/office/powerpoint/2010/main" val="680468923"/>
      </p:ext>
    </p:extLst>
  </p:cSld>
  <p:clrMapOvr>
    <a:masterClrMapping/>
  </p:clrMapOvr>
  <p:transition advClick="0" advTm="8000">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59795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90384"/>
            <a:ext cx="10363200" cy="7511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584775"/>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quarter" idx="10"/>
          </p:nvPr>
        </p:nvSpPr>
        <p:spPr/>
        <p:txBody>
          <a:bodyPr/>
          <a:lstStyle/>
          <a:p>
            <a:pPr>
              <a:defRPr/>
            </a:pPr>
            <a:endParaRPr lang="en-US" altLang="zh-CN">
              <a:solidFill>
                <a:srgbClr val="000000"/>
              </a:solidFill>
            </a:endParaRPr>
          </a:p>
        </p:txBody>
      </p:sp>
    </p:spTree>
    <p:extLst>
      <p:ext uri="{BB962C8B-B14F-4D97-AF65-F5344CB8AC3E}">
        <p14:creationId xmlns:p14="http://schemas.microsoft.com/office/powerpoint/2010/main" val="3354635816"/>
      </p:ext>
    </p:extLst>
  </p:cSld>
  <p:clrMapOvr>
    <a:masterClrMapping/>
  </p:clrMapOvr>
  <p:transition advClick="0" advTm="8000">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80847" y="488950"/>
            <a:ext cx="10973117" cy="1143000"/>
          </a:xfrm>
          <a:prstGeom prst="rect">
            <a:avLst/>
          </a:prstGeom>
        </p:spPr>
        <p:txBody>
          <a:bodyPr/>
          <a:lstStyle>
            <a:lvl1pPr marL="0" marR="0" indent="0" algn="l" defTabSz="914126" rtl="0" eaLnBrk="1" fontAlgn="base" latinLnBrk="0" hangingPunct="1">
              <a:lnSpc>
                <a:spcPct val="100000"/>
              </a:lnSpc>
              <a:spcBef>
                <a:spcPct val="0"/>
              </a:spcBef>
              <a:spcAft>
                <a:spcPct val="0"/>
              </a:spcAft>
              <a:buClrTx/>
              <a:buSzTx/>
              <a:buFontTx/>
              <a:buNone/>
              <a:tabLst/>
              <a:defRPr>
                <a:solidFill>
                  <a:schemeClr val="tx1">
                    <a:lumMod val="75000"/>
                    <a:lumOff val="25000"/>
                  </a:schemeClr>
                </a:solidFill>
                <a:latin typeface="FrutigerNext LT Light" pitchFamily="34" charset="0"/>
                <a:ea typeface="微软雅黑" pitchFamily="34" charset="-122"/>
              </a:defRPr>
            </a:lvl1pPr>
          </a:lstStyle>
          <a:p>
            <a:r>
              <a:rPr lang="zh-CN" altLang="en-US" smtClean="0"/>
              <a:t>单击此处编辑母版标题样式</a:t>
            </a:r>
            <a:endParaRPr lang="zh-CN" altLang="en-US" dirty="0"/>
          </a:p>
        </p:txBody>
      </p:sp>
      <p:sp>
        <p:nvSpPr>
          <p:cNvPr id="4" name="文本占位符 3"/>
          <p:cNvSpPr>
            <a:spLocks noGrp="1"/>
          </p:cNvSpPr>
          <p:nvPr>
            <p:ph type="body" sz="quarter" idx="10"/>
          </p:nvPr>
        </p:nvSpPr>
        <p:spPr>
          <a:xfrm>
            <a:off x="811002" y="1803400"/>
            <a:ext cx="10468424" cy="4073525"/>
          </a:xfrm>
          <a:prstGeom prst="rect">
            <a:avLst/>
          </a:prstGeom>
        </p:spPr>
        <p:txBody>
          <a:bodyPr/>
          <a:lstStyle>
            <a:lvl1pPr>
              <a:defRPr>
                <a:solidFill>
                  <a:schemeClr val="tx1">
                    <a:lumMod val="75000"/>
                    <a:lumOff val="25000"/>
                  </a:schemeClr>
                </a:solidFill>
                <a:latin typeface="微软雅黑" pitchFamily="34" charset="-122"/>
                <a:ea typeface="微软雅黑" pitchFamily="34" charset="-122"/>
              </a:defRPr>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smtClean="0"/>
          </a:p>
        </p:txBody>
      </p:sp>
    </p:spTree>
    <p:extLst>
      <p:ext uri="{BB962C8B-B14F-4D97-AF65-F5344CB8AC3E}">
        <p14:creationId xmlns:p14="http://schemas.microsoft.com/office/powerpoint/2010/main" val="42987136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xfrm>
            <a:off x="7906120" y="6400800"/>
            <a:ext cx="1409280" cy="1102179"/>
          </a:xfrm>
          <a:prstGeom prst="rect">
            <a:avLst/>
          </a:prstGeom>
          <a:ln/>
        </p:spPr>
        <p:txBody>
          <a:bodyPr/>
          <a:lstStyle>
            <a:lvl1pPr>
              <a:defRPr/>
            </a:lvl1pPr>
          </a:lstStyle>
          <a:p>
            <a:pPr>
              <a:defRPr/>
            </a:pPr>
            <a:endParaRPr lang="de-DE" altLang="zh-CN"/>
          </a:p>
          <a:p>
            <a:pPr>
              <a:defRPr/>
            </a:pPr>
            <a:r>
              <a:rPr lang="de-DE" altLang="zh-CN"/>
              <a:t>Page </a:t>
            </a:r>
            <a:fld id="{3D7CE608-A084-4BE5-880B-ACD1CA6CBE02}" type="slidenum">
              <a:rPr lang="de-DE" altLang="zh-CN"/>
              <a:pPr>
                <a:defRPr/>
              </a:pPr>
              <a:t>‹#›</a:t>
            </a:fld>
            <a:endParaRPr lang="en-GB" altLang="zh-CN"/>
          </a:p>
        </p:txBody>
      </p:sp>
    </p:spTree>
    <p:extLst>
      <p:ext uri="{BB962C8B-B14F-4D97-AF65-F5344CB8AC3E}">
        <p14:creationId xmlns:p14="http://schemas.microsoft.com/office/powerpoint/2010/main" val="170885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4" name="图片 6" descr="Huawei_corporate_log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39710" y="6425293"/>
            <a:ext cx="1665019" cy="26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标题 7"/>
          <p:cNvSpPr>
            <a:spLocks noGrp="1"/>
          </p:cNvSpPr>
          <p:nvPr>
            <p:ph type="title"/>
          </p:nvPr>
        </p:nvSpPr>
        <p:spPr/>
        <p:txBody>
          <a:bodyPr/>
          <a:lstStyle/>
          <a:p>
            <a:r>
              <a:rPr lang="zh-CN" altLang="en-US" smtClean="0"/>
              <a:t>单击此处编辑母版标题样式</a:t>
            </a:r>
            <a:endParaRPr lang="zh-CN" altLang="en-US"/>
          </a:p>
        </p:txBody>
      </p:sp>
      <p:sp>
        <p:nvSpPr>
          <p:cNvPr id="5" name="灯片编号占位符 15"/>
          <p:cNvSpPr>
            <a:spLocks noGrp="1"/>
          </p:cNvSpPr>
          <p:nvPr>
            <p:ph type="sldNum" sz="quarter" idx="10"/>
          </p:nvPr>
        </p:nvSpPr>
        <p:spPr>
          <a:xfrm>
            <a:off x="8736815" y="6355897"/>
            <a:ext cx="2845767" cy="366032"/>
          </a:xfrm>
          <a:prstGeom prst="rect">
            <a:avLst/>
          </a:prstGeom>
        </p:spPr>
        <p:txBody>
          <a:bodyPr/>
          <a:lstStyle>
            <a:lvl1pPr>
              <a:defRPr/>
            </a:lvl1pPr>
          </a:lstStyle>
          <a:p>
            <a:pPr>
              <a:defRPr/>
            </a:pPr>
            <a:fld id="{6A7D9B9B-945B-4AEB-9ED4-FA6BFA59A3CD}" type="slidenum">
              <a:rPr lang="zh-CN" altLang="en-US"/>
              <a:pPr>
                <a:defRPr/>
              </a:pPr>
              <a:t>‹#›</a:t>
            </a:fld>
            <a:endParaRPr lang="zh-CN" altLang="en-US"/>
          </a:p>
        </p:txBody>
      </p:sp>
      <p:sp>
        <p:nvSpPr>
          <p:cNvPr id="6" name="页脚占位符 16"/>
          <p:cNvSpPr>
            <a:spLocks noGrp="1"/>
          </p:cNvSpPr>
          <p:nvPr>
            <p:ph type="ftr" sz="quarter" idx="11"/>
          </p:nvPr>
        </p:nvSpPr>
        <p:spPr>
          <a:xfrm>
            <a:off x="591282" y="6355897"/>
            <a:ext cx="8065729" cy="366032"/>
          </a:xfrm>
          <a:prstGeom prst="rect">
            <a:avLst/>
          </a:prstGeom>
        </p:spPr>
        <p:txBody>
          <a:bodyPr/>
          <a:lstStyle>
            <a:lvl1pPr algn="l">
              <a:defRPr/>
            </a:lvl1pPr>
          </a:lstStyle>
          <a:p>
            <a:pPr>
              <a:defRPr/>
            </a:pPr>
            <a:r>
              <a:rPr lang="en-US" altLang="zh-CN"/>
              <a:t>HUAWEI TECHNOLOGIES CO,. LTD         Huawei Confidential</a:t>
            </a:r>
            <a:endParaRPr lang="zh-CN" altLang="en-US" dirty="0"/>
          </a:p>
        </p:txBody>
      </p:sp>
    </p:spTree>
    <p:extLst>
      <p:ext uri="{BB962C8B-B14F-4D97-AF65-F5344CB8AC3E}">
        <p14:creationId xmlns:p14="http://schemas.microsoft.com/office/powerpoint/2010/main" val="1330386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9103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80556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theme" Target="../theme/theme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theme" Target="../theme/theme7.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theme" Target="../theme/theme8.xml"/><Relationship Id="rId5" Type="http://schemas.openxmlformats.org/officeDocument/2006/relationships/image" Target="../media/image6.png"/><Relationship Id="rId4" Type="http://schemas.openxmlformats.org/officeDocument/2006/relationships/slide" Target="../slides/slide1.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9.xml"/><Relationship Id="rId1" Type="http://schemas.openxmlformats.org/officeDocument/2006/relationships/slideLayout" Target="../slideLayouts/slideLayout8.xml"/><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1029" name="Picture 146" descr="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73139"/>
            <a:ext cx="1219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 name="Text Box 7"/>
          <p:cNvSpPr txBox="1">
            <a:spLocks noChangeArrowheads="1"/>
          </p:cNvSpPr>
          <p:nvPr/>
        </p:nvSpPr>
        <p:spPr bwMode="auto">
          <a:xfrm>
            <a:off x="9639300" y="4011614"/>
            <a:ext cx="1504130" cy="29745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defRPr/>
            </a:pPr>
            <a:r>
              <a:rPr lang="en-US" altLang="zh-CN" sz="1333" smtClean="0">
                <a:solidFill>
                  <a:srgbClr val="FFFFFF"/>
                </a:solidFill>
                <a:latin typeface="FrutigerNext LT Bold" pitchFamily="34" charset="0"/>
                <a:ea typeface="MS PGothic" pitchFamily="34" charset="-128"/>
              </a:rPr>
              <a:t>www.huawei.com</a:t>
            </a:r>
          </a:p>
        </p:txBody>
      </p:sp>
      <p:sp>
        <p:nvSpPr>
          <p:cNvPr id="1031" name="Rectangle 2"/>
          <p:cNvSpPr>
            <a:spLocks noGrp="1" noChangeArrowheads="1"/>
          </p:cNvSpPr>
          <p:nvPr>
            <p:ph type="title"/>
          </p:nvPr>
        </p:nvSpPr>
        <p:spPr bwMode="auto">
          <a:xfrm>
            <a:off x="1007533" y="2092185"/>
            <a:ext cx="8161867" cy="75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800" rIns="91440" bIns="46800" numCol="1" anchor="ctr" anchorCtr="0" compatLnSpc="1">
            <a:prstTxWarp prst="textNoShape">
              <a:avLst/>
            </a:prstTxWarp>
            <a:spAutoFit/>
          </a:bodyPr>
          <a:lstStyle/>
          <a:p>
            <a:pPr lvl="0"/>
            <a:r>
              <a:rPr lang="zh-CN" altLang="en-US" smtClean="0"/>
              <a:t>单击此处编辑母版标题样式</a:t>
            </a:r>
          </a:p>
        </p:txBody>
      </p:sp>
      <p:sp>
        <p:nvSpPr>
          <p:cNvPr id="1032" name="Rectangle 3"/>
          <p:cNvSpPr>
            <a:spLocks noGrp="1" noChangeArrowheads="1"/>
          </p:cNvSpPr>
          <p:nvPr>
            <p:ph type="body" idx="1"/>
          </p:nvPr>
        </p:nvSpPr>
        <p:spPr bwMode="auto">
          <a:xfrm>
            <a:off x="1007533" y="3068640"/>
            <a:ext cx="71056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dirty="0" smtClean="0"/>
              <a:t>Click to edit Master subtitle style</a:t>
            </a:r>
          </a:p>
        </p:txBody>
      </p:sp>
      <p:sp>
        <p:nvSpPr>
          <p:cNvPr id="1036" name="Rectangle 13"/>
          <p:cNvSpPr>
            <a:spLocks noChangeArrowheads="1"/>
          </p:cNvSpPr>
          <p:nvPr/>
        </p:nvSpPr>
        <p:spPr bwMode="auto">
          <a:xfrm>
            <a:off x="9647769" y="476251"/>
            <a:ext cx="1953684" cy="28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1045607" eaLnBrk="0" fontAlgn="base" hangingPunct="0">
              <a:spcBef>
                <a:spcPct val="0"/>
              </a:spcBef>
              <a:spcAft>
                <a:spcPct val="0"/>
              </a:spcAft>
            </a:pPr>
            <a:r>
              <a:rPr lang="en-US" altLang="zh-CN" sz="1867" b="1" dirty="0">
                <a:solidFill>
                  <a:srgbClr val="666666"/>
                </a:solidFill>
                <a:latin typeface="FrutigerNext LT Bold" pitchFamily="34" charset="0"/>
                <a:ea typeface="ＭＳ Ｐゴシック" pitchFamily="34" charset="-128"/>
              </a:rPr>
              <a:t>Security Level: </a:t>
            </a:r>
          </a:p>
        </p:txBody>
      </p:sp>
      <p:sp>
        <p:nvSpPr>
          <p:cNvPr id="310" name="Rectangle 19"/>
          <p:cNvSpPr>
            <a:spLocks noGrp="1" noChangeArrowheads="1"/>
          </p:cNvSpPr>
          <p:nvPr>
            <p:ph type="dt" sz="quarter" idx="2"/>
          </p:nvPr>
        </p:nvSpPr>
        <p:spPr bwMode="auto">
          <a:xfrm>
            <a:off x="1007533" y="479425"/>
            <a:ext cx="2844800" cy="2872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867">
                <a:latin typeface="+mn-lt"/>
                <a:ea typeface="+mn-ea"/>
              </a:defRPr>
            </a:lvl1pPr>
          </a:lstStyle>
          <a:p>
            <a:pPr fontAlgn="base">
              <a:spcBef>
                <a:spcPct val="0"/>
              </a:spcBef>
              <a:spcAft>
                <a:spcPct val="0"/>
              </a:spcAft>
              <a:defRPr/>
            </a:pPr>
            <a:endParaRPr lang="en-US" altLang="zh-CN">
              <a:solidFill>
                <a:srgbClr val="000000"/>
              </a:solidFill>
            </a:endParaRPr>
          </a:p>
        </p:txBody>
      </p:sp>
      <p:sp>
        <p:nvSpPr>
          <p:cNvPr id="1105" name="Text Box 81"/>
          <p:cNvSpPr txBox="1">
            <a:spLocks noChangeArrowheads="1"/>
          </p:cNvSpPr>
          <p:nvPr/>
        </p:nvSpPr>
        <p:spPr bwMode="auto">
          <a:xfrm>
            <a:off x="-3845984" y="1330326"/>
            <a:ext cx="3702051" cy="236301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4460" tIns="52229" rIns="104460" bIns="52229">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fontAlgn="base">
              <a:lnSpc>
                <a:spcPct val="125000"/>
              </a:lnSpc>
              <a:spcBef>
                <a:spcPct val="0"/>
              </a:spcBef>
              <a:spcAft>
                <a:spcPct val="0"/>
              </a:spcAft>
            </a:pPr>
            <a:r>
              <a:rPr lang="en-US" sz="1467" noProof="1">
                <a:solidFill>
                  <a:srgbClr val="FFFFFF"/>
                </a:solidFill>
                <a:latin typeface="FrutigerNext LT Regular" pitchFamily="34" charset="0"/>
                <a:ea typeface="ＭＳ Ｐゴシック" pitchFamily="34" charset="-128"/>
              </a:rPr>
              <a:t>Slide title</a:t>
            </a:r>
            <a:r>
              <a:rPr lang="en-US" altLang="zh-CN" sz="1467" dirty="0">
                <a:solidFill>
                  <a:srgbClr val="FFFFFF"/>
                </a:solidFill>
                <a:latin typeface="FrutigerNext LT Regular" pitchFamily="34" charset="0"/>
                <a:ea typeface="ＭＳ Ｐゴシック" pitchFamily="34" charset="-128"/>
              </a:rPr>
              <a:t> </a:t>
            </a:r>
            <a:r>
              <a:rPr lang="en-US" altLang="zh-CN" sz="1467" dirty="0">
                <a:solidFill>
                  <a:srgbClr val="FFFFFF"/>
                </a:solidFill>
                <a:latin typeface="FrutigerNext LT Regular" pitchFamily="34" charset="0"/>
                <a:ea typeface="华文细黑" pitchFamily="2" charset="-122"/>
              </a:rPr>
              <a:t>:</a:t>
            </a:r>
            <a:r>
              <a:rPr lang="en-US" altLang="zh-CN" sz="1467" dirty="0" smtClean="0">
                <a:solidFill>
                  <a:srgbClr val="FFFFFF"/>
                </a:solidFill>
                <a:latin typeface="FrutigerNext LT Regular" pitchFamily="34" charset="0"/>
                <a:ea typeface="华文细黑" pitchFamily="2" charset="-122"/>
              </a:rPr>
              <a:t>40-47pt </a:t>
            </a:r>
            <a:endParaRPr lang="en-US" altLang="zh-CN" sz="1467" dirty="0">
              <a:solidFill>
                <a:srgbClr val="FFFFFF"/>
              </a:solidFill>
              <a:latin typeface="FrutigerNext LT Regular" pitchFamily="34" charset="0"/>
              <a:ea typeface="华文细黑" pitchFamily="2" charset="-122"/>
            </a:endParaRPr>
          </a:p>
          <a:p>
            <a:pPr algn="r" fontAlgn="base">
              <a:lnSpc>
                <a:spcPct val="125000"/>
              </a:lnSpc>
              <a:spcBef>
                <a:spcPct val="0"/>
              </a:spcBef>
              <a:spcAft>
                <a:spcPct val="0"/>
              </a:spcAft>
            </a:pPr>
            <a:r>
              <a:rPr lang="en-US" sz="1467" noProof="1">
                <a:solidFill>
                  <a:srgbClr val="FFFFFF"/>
                </a:solidFill>
                <a:latin typeface="FrutigerNext LT Regular" pitchFamily="34" charset="0"/>
                <a:ea typeface="ＭＳ Ｐゴシック" pitchFamily="34" charset="-128"/>
              </a:rPr>
              <a:t>Slide subtitle </a:t>
            </a:r>
            <a:r>
              <a:rPr lang="en-US" altLang="zh-CN" sz="1467" dirty="0">
                <a:solidFill>
                  <a:srgbClr val="FFFFFF"/>
                </a:solidFill>
                <a:latin typeface="FrutigerNext LT Regular" pitchFamily="34" charset="0"/>
                <a:ea typeface="华文细黑" pitchFamily="2" charset="-122"/>
              </a:rPr>
              <a:t>:26-30pt</a:t>
            </a:r>
          </a:p>
          <a:p>
            <a:pPr algn="r" fontAlgn="base">
              <a:lnSpc>
                <a:spcPct val="125000"/>
              </a:lnSpc>
              <a:spcBef>
                <a:spcPct val="0"/>
              </a:spcBef>
              <a:spcAft>
                <a:spcPct val="0"/>
              </a:spcAft>
            </a:pPr>
            <a:r>
              <a:rPr lang="en-US" altLang="zh-CN" sz="1467" dirty="0">
                <a:solidFill>
                  <a:srgbClr val="FFFFFF"/>
                </a:solidFill>
                <a:latin typeface="FrutigerNext LT Regular" pitchFamily="34" charset="0"/>
                <a:ea typeface="华文细黑" pitchFamily="2" charset="-122"/>
              </a:rPr>
              <a:t>Color::white</a:t>
            </a:r>
          </a:p>
          <a:p>
            <a:pPr algn="r" fontAlgn="base">
              <a:lnSpc>
                <a:spcPct val="125000"/>
              </a:lnSpc>
              <a:spcBef>
                <a:spcPct val="0"/>
              </a:spcBef>
              <a:spcAft>
                <a:spcPct val="0"/>
              </a:spcAft>
            </a:pPr>
            <a:r>
              <a:rPr lang="zh-CN" altLang="en-US" sz="1467" dirty="0">
                <a:solidFill>
                  <a:srgbClr val="FFFFFF"/>
                </a:solidFill>
                <a:latin typeface="FrutigerNext LT Regular" pitchFamily="34" charset="0"/>
                <a:ea typeface="ＭＳ Ｐゴシック" pitchFamily="34" charset="-128"/>
              </a:rPr>
              <a:t> </a:t>
            </a:r>
            <a:r>
              <a:rPr lang="en-US" altLang="zh-CN" sz="1467" dirty="0">
                <a:solidFill>
                  <a:srgbClr val="FFFFFF"/>
                </a:solidFill>
                <a:latin typeface="FrutigerNext LT Regular" pitchFamily="34" charset="0"/>
                <a:ea typeface="ＭＳ Ｐゴシック" pitchFamily="34" charset="-128"/>
              </a:rPr>
              <a:t>Corporate Font </a:t>
            </a:r>
            <a:r>
              <a:rPr lang="en-US" altLang="zh-CN" sz="1467" dirty="0">
                <a:solidFill>
                  <a:srgbClr val="FFFFFF"/>
                </a:solidFill>
                <a:latin typeface="FrutigerNext LT Regular" pitchFamily="34" charset="0"/>
                <a:ea typeface="华文细黑" pitchFamily="2" charset="-122"/>
              </a:rPr>
              <a:t>:</a:t>
            </a:r>
          </a:p>
          <a:p>
            <a:pPr algn="r" fontAlgn="base">
              <a:lnSpc>
                <a:spcPct val="125000"/>
              </a:lnSpc>
              <a:spcBef>
                <a:spcPct val="0"/>
              </a:spcBef>
              <a:spcAft>
                <a:spcPct val="0"/>
              </a:spcAft>
            </a:pPr>
            <a:r>
              <a:rPr lang="en-US" altLang="zh-CN" sz="1467" dirty="0" err="1">
                <a:solidFill>
                  <a:srgbClr val="FFFFFF"/>
                </a:solidFill>
                <a:latin typeface="FrutigerNext LT Regular" pitchFamily="34" charset="0"/>
                <a:ea typeface="华文细黑" pitchFamily="2" charset="-122"/>
              </a:rPr>
              <a:t>FrutigerNext</a:t>
            </a:r>
            <a:r>
              <a:rPr lang="en-US" altLang="zh-CN" sz="1467" dirty="0">
                <a:solidFill>
                  <a:srgbClr val="FFFFFF"/>
                </a:solidFill>
                <a:latin typeface="FrutigerNext LT Regular" pitchFamily="34" charset="0"/>
                <a:ea typeface="华文细黑" pitchFamily="2" charset="-122"/>
              </a:rPr>
              <a:t> LT Medium</a:t>
            </a:r>
          </a:p>
          <a:p>
            <a:pPr algn="r" fontAlgn="base">
              <a:lnSpc>
                <a:spcPct val="125000"/>
              </a:lnSpc>
              <a:spcBef>
                <a:spcPct val="0"/>
              </a:spcBef>
              <a:spcAft>
                <a:spcPct val="0"/>
              </a:spcAft>
            </a:pPr>
            <a:r>
              <a:rPr lang="en-US" altLang="zh-CN" sz="1467" dirty="0">
                <a:solidFill>
                  <a:srgbClr val="FFFFFF"/>
                </a:solidFill>
                <a:latin typeface="FrutigerNext LT Regular" pitchFamily="34" charset="0"/>
                <a:ea typeface="ＭＳ Ｐゴシック" pitchFamily="34" charset="-128"/>
              </a:rPr>
              <a:t>Font to be used by customers and </a:t>
            </a:r>
          </a:p>
          <a:p>
            <a:pPr algn="r" fontAlgn="base">
              <a:lnSpc>
                <a:spcPct val="125000"/>
              </a:lnSpc>
              <a:spcBef>
                <a:spcPct val="0"/>
              </a:spcBef>
              <a:spcAft>
                <a:spcPct val="0"/>
              </a:spcAft>
            </a:pPr>
            <a:r>
              <a:rPr lang="en-US" altLang="zh-CN" sz="1467" dirty="0">
                <a:solidFill>
                  <a:srgbClr val="FFFFFF"/>
                </a:solidFill>
                <a:latin typeface="FrutigerNext LT Regular" pitchFamily="34" charset="0"/>
                <a:ea typeface="ＭＳ Ｐゴシック" pitchFamily="34" charset="-128"/>
              </a:rPr>
              <a:t>partners </a:t>
            </a:r>
            <a:r>
              <a:rPr lang="en-US" altLang="zh-CN" sz="1467" dirty="0">
                <a:solidFill>
                  <a:srgbClr val="FFFFFF"/>
                </a:solidFill>
                <a:latin typeface="FrutigerNext LT Regular" pitchFamily="34" charset="0"/>
                <a:ea typeface="华文细黑" pitchFamily="2" charset="-122"/>
              </a:rPr>
              <a:t>: </a:t>
            </a:r>
          </a:p>
          <a:p>
            <a:pPr algn="r" fontAlgn="base">
              <a:lnSpc>
                <a:spcPct val="125000"/>
              </a:lnSpc>
              <a:spcBef>
                <a:spcPct val="0"/>
              </a:spcBef>
              <a:spcAft>
                <a:spcPct val="0"/>
              </a:spcAft>
            </a:pPr>
            <a:r>
              <a:rPr lang="en-US" altLang="zh-CN" sz="1467" dirty="0">
                <a:solidFill>
                  <a:srgbClr val="FFFFFF"/>
                </a:solidFill>
                <a:latin typeface="FrutigerNext LT Regular" pitchFamily="34" charset="0"/>
                <a:ea typeface="华文细黑" pitchFamily="2" charset="-122"/>
              </a:rPr>
              <a:t>Arial</a:t>
            </a:r>
          </a:p>
        </p:txBody>
      </p:sp>
      <p:sp>
        <p:nvSpPr>
          <p:cNvPr id="11" name="Text Box 5"/>
          <p:cNvSpPr txBox="1">
            <a:spLocks noChangeArrowheads="1"/>
          </p:cNvSpPr>
          <p:nvPr/>
        </p:nvSpPr>
        <p:spPr bwMode="auto">
          <a:xfrm>
            <a:off x="1007534" y="6219826"/>
            <a:ext cx="4128181" cy="287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defRPr/>
            </a:pPr>
            <a:r>
              <a:rPr lang="en-US" altLang="zh-CN" sz="1867" dirty="0" smtClean="0">
                <a:solidFill>
                  <a:srgbClr val="000000"/>
                </a:solidFill>
                <a:latin typeface="FrutigerNext LT Bold" pitchFamily="34" charset="0"/>
                <a:ea typeface="MS PGothic" pitchFamily="34" charset="-128"/>
              </a:rPr>
              <a:t>HUAWEI TECHNOLOGIES CO., LTD.</a:t>
            </a:r>
          </a:p>
        </p:txBody>
      </p:sp>
      <p:pic>
        <p:nvPicPr>
          <p:cNvPr id="12" name="Picture 6" descr="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25619" y="5684837"/>
            <a:ext cx="941916" cy="70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61128"/>
      </p:ext>
    </p:extLst>
  </p:cSld>
  <p:clrMap bg1="lt1" tx1="dk1" bg2="lt2" tx2="dk2" accent1="accent1" accent2="accent2" accent3="accent3" accent4="accent4" accent5="accent5" accent6="accent6" hlink="hlink" folHlink="folHlink"/>
  <p:sldLayoutIdLst>
    <p:sldLayoutId id="2147483661" r:id="rId1"/>
  </p:sldLayoutIdLst>
  <p:transition advClick="0" advTm="8000">
    <p:fade thruBlk="1"/>
  </p:transition>
  <p:timing>
    <p:tnLst>
      <p:par>
        <p:cTn id="1" dur="indefinite" restart="never" nodeType="tmRoot"/>
      </p:par>
    </p:tnLst>
  </p:timing>
  <p:txStyles>
    <p:titleStyle>
      <a:lvl1pPr algn="l" rtl="0" eaLnBrk="1" fontAlgn="base" hangingPunct="1">
        <a:spcBef>
          <a:spcPct val="0"/>
        </a:spcBef>
        <a:spcAft>
          <a:spcPct val="0"/>
        </a:spcAft>
        <a:defRPr lang="zh-CN" altLang="en-US" sz="4267" b="1" dirty="0">
          <a:solidFill>
            <a:schemeClr val="bg1"/>
          </a:solidFill>
          <a:latin typeface="FrutigerNext LT Medium" pitchFamily="34" charset="0"/>
          <a:ea typeface="黑体" pitchFamily="49" charset="-122"/>
          <a:cs typeface="+mj-cs"/>
        </a:defRPr>
      </a:lvl1pPr>
      <a:lvl2pPr algn="l" rtl="0" eaLnBrk="1" fontAlgn="base" hangingPunct="1">
        <a:spcBef>
          <a:spcPct val="0"/>
        </a:spcBef>
        <a:spcAft>
          <a:spcPct val="0"/>
        </a:spcAft>
        <a:defRPr sz="4267" b="1">
          <a:solidFill>
            <a:schemeClr val="bg1"/>
          </a:solidFill>
          <a:latin typeface="FrutigerNext LT Medium" pitchFamily="34" charset="0"/>
          <a:ea typeface="黑体" pitchFamily="49" charset="-122"/>
          <a:cs typeface="宋体" charset="-122"/>
        </a:defRPr>
      </a:lvl2pPr>
      <a:lvl3pPr algn="l" rtl="0" eaLnBrk="1" fontAlgn="base" hangingPunct="1">
        <a:spcBef>
          <a:spcPct val="0"/>
        </a:spcBef>
        <a:spcAft>
          <a:spcPct val="0"/>
        </a:spcAft>
        <a:defRPr sz="4267" b="1">
          <a:solidFill>
            <a:schemeClr val="bg1"/>
          </a:solidFill>
          <a:latin typeface="FrutigerNext LT Medium" pitchFamily="34" charset="0"/>
          <a:ea typeface="黑体" pitchFamily="49" charset="-122"/>
          <a:cs typeface="宋体" charset="-122"/>
        </a:defRPr>
      </a:lvl3pPr>
      <a:lvl4pPr algn="l" rtl="0" eaLnBrk="1" fontAlgn="base" hangingPunct="1">
        <a:spcBef>
          <a:spcPct val="0"/>
        </a:spcBef>
        <a:spcAft>
          <a:spcPct val="0"/>
        </a:spcAft>
        <a:defRPr sz="4267" b="1">
          <a:solidFill>
            <a:schemeClr val="bg1"/>
          </a:solidFill>
          <a:latin typeface="FrutigerNext LT Medium" pitchFamily="34" charset="0"/>
          <a:ea typeface="黑体" pitchFamily="49" charset="-122"/>
          <a:cs typeface="宋体" charset="-122"/>
        </a:defRPr>
      </a:lvl4pPr>
      <a:lvl5pPr algn="l" rtl="0" eaLnBrk="1" fontAlgn="base" hangingPunct="1">
        <a:spcBef>
          <a:spcPct val="0"/>
        </a:spcBef>
        <a:spcAft>
          <a:spcPct val="0"/>
        </a:spcAft>
        <a:defRPr sz="4267" b="1">
          <a:solidFill>
            <a:schemeClr val="bg1"/>
          </a:solidFill>
          <a:latin typeface="FrutigerNext LT Medium" pitchFamily="34" charset="0"/>
          <a:ea typeface="黑体" pitchFamily="49" charset="-122"/>
          <a:cs typeface="宋体" charset="-122"/>
        </a:defRPr>
      </a:lvl5pPr>
      <a:lvl6pPr marL="609585"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6pPr>
      <a:lvl7pPr marL="1219170"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7pPr>
      <a:lvl8pPr marL="1828754"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8pPr>
      <a:lvl9pPr marL="2438339"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9pPr>
    </p:titleStyle>
    <p:bodyStyle>
      <a:lvl1pPr marL="457189" indent="-457189" algn="l" rtl="0" eaLnBrk="1" fontAlgn="base" hangingPunct="1">
        <a:spcBef>
          <a:spcPct val="20000"/>
        </a:spcBef>
        <a:spcAft>
          <a:spcPct val="0"/>
        </a:spcAft>
        <a:buClr>
          <a:srgbClr val="990000"/>
        </a:buClr>
        <a:defRPr sz="3200">
          <a:solidFill>
            <a:schemeClr val="bg1"/>
          </a:solidFill>
          <a:latin typeface="FrutigerNext LT Medium" pitchFamily="34" charset="0"/>
          <a:ea typeface="黑体" pitchFamily="49" charset="-122"/>
          <a:cs typeface="+mn-cs"/>
        </a:defRPr>
      </a:lvl1pPr>
      <a:lvl2pPr marL="990575" indent="-380990" algn="l" rtl="0" eaLnBrk="1" fontAlgn="base" hangingPunct="1">
        <a:spcBef>
          <a:spcPct val="20000"/>
        </a:spcBef>
        <a:spcAft>
          <a:spcPct val="0"/>
        </a:spcAft>
        <a:buFont typeface="Arial" charset="0"/>
        <a:buChar char="›"/>
        <a:defRPr sz="2667">
          <a:solidFill>
            <a:schemeClr val="tx1"/>
          </a:solidFill>
          <a:latin typeface="+mn-lt"/>
          <a:ea typeface="+mn-ea"/>
          <a:cs typeface="+mn-cs"/>
        </a:defRPr>
      </a:lvl2pPr>
      <a:lvl3pPr marL="1523962" indent="-304792"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2133547" indent="-304792" algn="l" rtl="0" eaLnBrk="1" fontAlgn="base" hangingPunct="1">
        <a:spcBef>
          <a:spcPct val="20000"/>
        </a:spcBef>
        <a:spcAft>
          <a:spcPct val="0"/>
        </a:spcAft>
        <a:buChar char="–"/>
        <a:defRPr sz="2133">
          <a:solidFill>
            <a:schemeClr val="tx1"/>
          </a:solidFill>
          <a:latin typeface="+mn-lt"/>
          <a:ea typeface="+mn-ea"/>
          <a:cs typeface="+mn-cs"/>
        </a:defRPr>
      </a:lvl4pPr>
      <a:lvl5pPr marL="274313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3074" name="Picture 102" descr="PPT胶片内页元素-16比9-内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4" descr="PPT胶片内页元素-16比9-内页灰条"/>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 y="6224591"/>
            <a:ext cx="12187239"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01" descr="图片3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79586" y="6392894"/>
            <a:ext cx="1295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Text Box 8"/>
          <p:cNvSpPr txBox="1">
            <a:spLocks noChangeArrowheads="1"/>
          </p:cNvSpPr>
          <p:nvPr/>
        </p:nvSpPr>
        <p:spPr bwMode="auto">
          <a:xfrm>
            <a:off x="876099" y="6502410"/>
            <a:ext cx="2680304" cy="18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80092"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defRPr/>
            </a:pPr>
            <a:r>
              <a:rPr lang="en-US" altLang="zh-CN" sz="1200" dirty="0" smtClean="0">
                <a:solidFill>
                  <a:srgbClr val="000000"/>
                </a:solidFill>
                <a:latin typeface="FrutigerNext LT Bold" pitchFamily="34" charset="0"/>
                <a:ea typeface="MS PGothic" pitchFamily="34" charset="-128"/>
              </a:rPr>
              <a:t>HUAWEI TECHNOLOGIES CO., LTD.</a:t>
            </a:r>
          </a:p>
        </p:txBody>
      </p:sp>
      <p:sp>
        <p:nvSpPr>
          <p:cNvPr id="3078" name="Rectangle 13"/>
          <p:cNvSpPr>
            <a:spLocks noGrp="1" noChangeArrowheads="1"/>
          </p:cNvSpPr>
          <p:nvPr>
            <p:ph type="title"/>
          </p:nvPr>
        </p:nvSpPr>
        <p:spPr bwMode="auto">
          <a:xfrm>
            <a:off x="876072" y="56505"/>
            <a:ext cx="10438269"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040" rIns="60081" bIns="30040" numCol="1" anchor="ctr" anchorCtr="0" compatLnSpc="1">
            <a:prstTxWarp prst="textNoShape">
              <a:avLst/>
            </a:prstTxWarp>
          </a:bodyPr>
          <a:lstStyle/>
          <a:p>
            <a:pPr lvl="0"/>
            <a:r>
              <a:rPr lang="en-US" altLang="zh-CN" dirty="0" smtClean="0"/>
              <a:t>Click to edit Master title style</a:t>
            </a:r>
            <a:endParaRPr lang="zh-CN" altLang="en-US" dirty="0" smtClean="0"/>
          </a:p>
        </p:txBody>
      </p:sp>
      <p:sp>
        <p:nvSpPr>
          <p:cNvPr id="3079" name="Rectangle 21"/>
          <p:cNvSpPr>
            <a:spLocks noChangeArrowheads="1"/>
          </p:cNvSpPr>
          <p:nvPr/>
        </p:nvSpPr>
        <p:spPr bwMode="auto">
          <a:xfrm>
            <a:off x="5135839" y="6502410"/>
            <a:ext cx="15659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0060" tIns="0" rIns="80060" bIns="0">
            <a:spAutoFit/>
          </a:bodyPr>
          <a:lstStyle/>
          <a:p>
            <a:pPr defTabSz="801455" eaLnBrk="0" fontAlgn="base" hangingPunct="0">
              <a:spcBef>
                <a:spcPct val="0"/>
              </a:spcBef>
              <a:spcAft>
                <a:spcPct val="0"/>
              </a:spcAft>
            </a:pPr>
            <a:r>
              <a:rPr lang="en-US" altLang="zh-CN" sz="1200" dirty="0">
                <a:solidFill>
                  <a:srgbClr val="000000"/>
                </a:solidFill>
                <a:latin typeface="FrutigerNext LT Bold" pitchFamily="34" charset="0"/>
                <a:ea typeface="ＭＳ Ｐゴシック" pitchFamily="34" charset="-128"/>
              </a:rPr>
              <a:t>Huawei Confidential </a:t>
            </a:r>
          </a:p>
        </p:txBody>
      </p:sp>
      <p:sp>
        <p:nvSpPr>
          <p:cNvPr id="3080" name="Rectangle 68"/>
          <p:cNvSpPr>
            <a:spLocks noGrp="1" noChangeArrowheads="1"/>
          </p:cNvSpPr>
          <p:nvPr>
            <p:ph type="body" idx="1"/>
          </p:nvPr>
        </p:nvSpPr>
        <p:spPr bwMode="auto">
          <a:xfrm>
            <a:off x="876072" y="1156447"/>
            <a:ext cx="1043826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090" tIns="30044" rIns="60090" bIns="30044" numCol="1" anchor="t" anchorCtr="0" compatLnSpc="1">
            <a:prstTxWarp prst="textNoShape">
              <a:avLst/>
            </a:prstTxWarp>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grpSp>
        <p:nvGrpSpPr>
          <p:cNvPr id="2" name="Group 88"/>
          <p:cNvGrpSpPr>
            <a:grpSpLocks/>
          </p:cNvGrpSpPr>
          <p:nvPr/>
        </p:nvGrpSpPr>
        <p:grpSpPr bwMode="auto">
          <a:xfrm>
            <a:off x="12433265" y="3832242"/>
            <a:ext cx="1152225" cy="3025775"/>
            <a:chOff x="5874" y="2414"/>
            <a:chExt cx="544" cy="1906"/>
          </a:xfrm>
        </p:grpSpPr>
        <p:sp>
          <p:nvSpPr>
            <p:cNvPr id="3086" name="Rectangle 86"/>
            <p:cNvSpPr>
              <a:spLocks noChangeArrowheads="1"/>
            </p:cNvSpPr>
            <p:nvPr userDrawn="1"/>
          </p:nvSpPr>
          <p:spPr bwMode="auto">
            <a:xfrm>
              <a:off x="5874" y="2414"/>
              <a:ext cx="544" cy="190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nvGrpSpPr>
            <p:cNvPr id="3" name="Group 87"/>
            <p:cNvGrpSpPr>
              <a:grpSpLocks/>
            </p:cNvGrpSpPr>
            <p:nvPr userDrawn="1"/>
          </p:nvGrpSpPr>
          <p:grpSpPr bwMode="auto">
            <a:xfrm>
              <a:off x="5941" y="2475"/>
              <a:ext cx="409" cy="1783"/>
              <a:chOff x="5921" y="2387"/>
              <a:chExt cx="409" cy="1783"/>
            </a:xfrm>
          </p:grpSpPr>
          <p:grpSp>
            <p:nvGrpSpPr>
              <p:cNvPr id="4" name="Group 18"/>
              <p:cNvGrpSpPr>
                <a:grpSpLocks noChangeAspect="1"/>
              </p:cNvGrpSpPr>
              <p:nvPr userDrawn="1"/>
            </p:nvGrpSpPr>
            <p:grpSpPr bwMode="auto">
              <a:xfrm>
                <a:off x="5921" y="2506"/>
                <a:ext cx="409" cy="101"/>
                <a:chOff x="5893" y="2387"/>
                <a:chExt cx="466" cy="115"/>
              </a:xfrm>
            </p:grpSpPr>
            <p:sp>
              <p:nvSpPr>
                <p:cNvPr id="3149" name="Rectangle 19"/>
                <p:cNvSpPr>
                  <a:spLocks noChangeAspect="1"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50" name="Rectangle 20"/>
                <p:cNvSpPr>
                  <a:spLocks noChangeAspect="1"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51" name="Rectangle 21"/>
                <p:cNvSpPr>
                  <a:spLocks noChangeAspect="1"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52" name="Rectangle 22"/>
                <p:cNvSpPr>
                  <a:spLocks noChangeAspect="1"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5" name="Group 23"/>
              <p:cNvGrpSpPr>
                <a:grpSpLocks noChangeAspect="1"/>
              </p:cNvGrpSpPr>
              <p:nvPr userDrawn="1"/>
            </p:nvGrpSpPr>
            <p:grpSpPr bwMode="auto">
              <a:xfrm>
                <a:off x="5921" y="2626"/>
                <a:ext cx="409" cy="101"/>
                <a:chOff x="5893" y="2523"/>
                <a:chExt cx="466" cy="115"/>
              </a:xfrm>
            </p:grpSpPr>
            <p:sp>
              <p:nvSpPr>
                <p:cNvPr id="3145" name="Rectangle 24"/>
                <p:cNvSpPr>
                  <a:spLocks noChangeAspect="1"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6" name="Rectangle 25"/>
                <p:cNvSpPr>
                  <a:spLocks noChangeAspect="1"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7" name="Rectangle 26"/>
                <p:cNvSpPr>
                  <a:spLocks noChangeAspect="1"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8" name="Rectangle 27"/>
                <p:cNvSpPr>
                  <a:spLocks noChangeAspect="1"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6" name="Group 28"/>
              <p:cNvGrpSpPr>
                <a:grpSpLocks noChangeAspect="1"/>
              </p:cNvGrpSpPr>
              <p:nvPr userDrawn="1"/>
            </p:nvGrpSpPr>
            <p:grpSpPr bwMode="auto">
              <a:xfrm>
                <a:off x="5921" y="2745"/>
                <a:ext cx="409" cy="101"/>
                <a:chOff x="5893" y="2659"/>
                <a:chExt cx="466" cy="115"/>
              </a:xfrm>
            </p:grpSpPr>
            <p:sp>
              <p:nvSpPr>
                <p:cNvPr id="3141" name="Rectangle 29"/>
                <p:cNvSpPr>
                  <a:spLocks noChangeAspect="1"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2" name="Rectangle 30"/>
                <p:cNvSpPr>
                  <a:spLocks noChangeAspect="1"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3" name="Rectangle 31"/>
                <p:cNvSpPr>
                  <a:spLocks noChangeAspect="1"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4" name="Rectangle 32"/>
                <p:cNvSpPr>
                  <a:spLocks noChangeAspect="1"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7" name="Group 33"/>
              <p:cNvGrpSpPr>
                <a:grpSpLocks noChangeAspect="1"/>
              </p:cNvGrpSpPr>
              <p:nvPr userDrawn="1"/>
            </p:nvGrpSpPr>
            <p:grpSpPr bwMode="auto">
              <a:xfrm>
                <a:off x="5921" y="2387"/>
                <a:ext cx="409" cy="104"/>
                <a:chOff x="5893" y="2251"/>
                <a:chExt cx="466" cy="119"/>
              </a:xfrm>
            </p:grpSpPr>
            <p:sp>
              <p:nvSpPr>
                <p:cNvPr id="3137" name="Rectangle 34"/>
                <p:cNvSpPr>
                  <a:spLocks noChangeAspect="1"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8" name="Rectangle 35"/>
                <p:cNvSpPr>
                  <a:spLocks noChangeAspect="1"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9" name="Rectangle 36"/>
                <p:cNvSpPr>
                  <a:spLocks noChangeAspect="1"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0" name="Rectangle 37"/>
                <p:cNvSpPr>
                  <a:spLocks noChangeAspect="1"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8" name="Group 38"/>
              <p:cNvGrpSpPr>
                <a:grpSpLocks noChangeAspect="1"/>
              </p:cNvGrpSpPr>
              <p:nvPr userDrawn="1"/>
            </p:nvGrpSpPr>
            <p:grpSpPr bwMode="auto">
              <a:xfrm>
                <a:off x="5921" y="2944"/>
                <a:ext cx="409" cy="101"/>
                <a:chOff x="5893" y="2886"/>
                <a:chExt cx="466" cy="115"/>
              </a:xfrm>
            </p:grpSpPr>
            <p:sp>
              <p:nvSpPr>
                <p:cNvPr id="3133" name="Rectangle 39"/>
                <p:cNvSpPr>
                  <a:spLocks noChangeAspect="1"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4" name="Rectangle 40"/>
                <p:cNvSpPr>
                  <a:spLocks noChangeAspect="1"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5" name="Rectangle 41"/>
                <p:cNvSpPr>
                  <a:spLocks noChangeAspect="1"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6" name="Rectangle 42"/>
                <p:cNvSpPr>
                  <a:spLocks noChangeAspect="1"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9" name="Group 43"/>
              <p:cNvGrpSpPr>
                <a:grpSpLocks noChangeAspect="1"/>
              </p:cNvGrpSpPr>
              <p:nvPr userDrawn="1"/>
            </p:nvGrpSpPr>
            <p:grpSpPr bwMode="auto">
              <a:xfrm>
                <a:off x="5921" y="3064"/>
                <a:ext cx="409" cy="101"/>
                <a:chOff x="5893" y="3022"/>
                <a:chExt cx="466" cy="115"/>
              </a:xfrm>
            </p:grpSpPr>
            <p:sp>
              <p:nvSpPr>
                <p:cNvPr id="3129" name="Rectangle 44"/>
                <p:cNvSpPr>
                  <a:spLocks noChangeAspect="1"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0" name="Rectangle 45"/>
                <p:cNvSpPr>
                  <a:spLocks noChangeAspect="1"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1" name="Rectangle 46"/>
                <p:cNvSpPr>
                  <a:spLocks noChangeAspect="1"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2" name="Rectangle 47"/>
                <p:cNvSpPr>
                  <a:spLocks noChangeAspect="1"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0" name="Group 48"/>
              <p:cNvGrpSpPr>
                <a:grpSpLocks noChangeAspect="1"/>
              </p:cNvGrpSpPr>
              <p:nvPr userDrawn="1"/>
            </p:nvGrpSpPr>
            <p:grpSpPr bwMode="auto">
              <a:xfrm>
                <a:off x="5921" y="3183"/>
                <a:ext cx="409" cy="101"/>
                <a:chOff x="5893" y="3158"/>
                <a:chExt cx="466" cy="115"/>
              </a:xfrm>
            </p:grpSpPr>
            <p:sp>
              <p:nvSpPr>
                <p:cNvPr id="3125" name="Rectangle 49"/>
                <p:cNvSpPr>
                  <a:spLocks noChangeAspect="1"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6" name="Rectangle 50"/>
                <p:cNvSpPr>
                  <a:spLocks noChangeAspect="1"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7" name="Rectangle 51"/>
                <p:cNvSpPr>
                  <a:spLocks noChangeAspect="1"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8" name="Rectangle 52"/>
                <p:cNvSpPr>
                  <a:spLocks noChangeAspect="1"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1" name="Group 53"/>
              <p:cNvGrpSpPr>
                <a:grpSpLocks noChangeAspect="1"/>
              </p:cNvGrpSpPr>
              <p:nvPr userDrawn="1"/>
            </p:nvGrpSpPr>
            <p:grpSpPr bwMode="auto">
              <a:xfrm>
                <a:off x="5921" y="3383"/>
                <a:ext cx="409" cy="100"/>
                <a:chOff x="5893" y="3385"/>
                <a:chExt cx="466" cy="115"/>
              </a:xfrm>
            </p:grpSpPr>
            <p:sp>
              <p:nvSpPr>
                <p:cNvPr id="3121" name="Rectangle 54"/>
                <p:cNvSpPr>
                  <a:spLocks noChangeAspect="1"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2" name="Rectangle 55"/>
                <p:cNvSpPr>
                  <a:spLocks noChangeAspect="1"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3" name="Rectangle 56"/>
                <p:cNvSpPr>
                  <a:spLocks noChangeAspect="1"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4" name="Rectangle 57"/>
                <p:cNvSpPr>
                  <a:spLocks noChangeAspect="1"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2" name="Group 58"/>
              <p:cNvGrpSpPr>
                <a:grpSpLocks noChangeAspect="1"/>
              </p:cNvGrpSpPr>
              <p:nvPr userDrawn="1"/>
            </p:nvGrpSpPr>
            <p:grpSpPr bwMode="auto">
              <a:xfrm>
                <a:off x="5921" y="3502"/>
                <a:ext cx="409" cy="101"/>
                <a:chOff x="5893" y="3521"/>
                <a:chExt cx="466" cy="115"/>
              </a:xfrm>
            </p:grpSpPr>
            <p:sp>
              <p:nvSpPr>
                <p:cNvPr id="3117" name="Rectangle 59"/>
                <p:cNvSpPr>
                  <a:spLocks noChangeAspect="1"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8" name="Rectangle 60"/>
                <p:cNvSpPr>
                  <a:spLocks noChangeAspect="1"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9" name="Rectangle 61"/>
                <p:cNvSpPr>
                  <a:spLocks noChangeAspect="1"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0" name="Rectangle 62"/>
                <p:cNvSpPr>
                  <a:spLocks noChangeAspect="1"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3" name="Group 63"/>
              <p:cNvGrpSpPr>
                <a:grpSpLocks noChangeAspect="1"/>
              </p:cNvGrpSpPr>
              <p:nvPr userDrawn="1"/>
            </p:nvGrpSpPr>
            <p:grpSpPr bwMode="auto">
              <a:xfrm>
                <a:off x="5921" y="3621"/>
                <a:ext cx="409" cy="101"/>
                <a:chOff x="5893" y="3657"/>
                <a:chExt cx="466" cy="115"/>
              </a:xfrm>
            </p:grpSpPr>
            <p:sp>
              <p:nvSpPr>
                <p:cNvPr id="3113" name="Rectangle 64"/>
                <p:cNvSpPr>
                  <a:spLocks noChangeAspect="1"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4" name="Rectangle 65"/>
                <p:cNvSpPr>
                  <a:spLocks noChangeAspect="1"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5" name="Rectangle 66"/>
                <p:cNvSpPr>
                  <a:spLocks noChangeAspect="1"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6" name="Rectangle 67"/>
                <p:cNvSpPr>
                  <a:spLocks noChangeAspect="1"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4" name="Group 68"/>
              <p:cNvGrpSpPr>
                <a:grpSpLocks noChangeAspect="1"/>
              </p:cNvGrpSpPr>
              <p:nvPr userDrawn="1"/>
            </p:nvGrpSpPr>
            <p:grpSpPr bwMode="auto">
              <a:xfrm>
                <a:off x="5921" y="3821"/>
                <a:ext cx="409" cy="101"/>
                <a:chOff x="5893" y="3884"/>
                <a:chExt cx="466" cy="115"/>
              </a:xfrm>
            </p:grpSpPr>
            <p:sp>
              <p:nvSpPr>
                <p:cNvPr id="3109" name="Rectangle 69"/>
                <p:cNvSpPr>
                  <a:spLocks noChangeAspect="1"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0" name="Rectangle 70"/>
                <p:cNvSpPr>
                  <a:spLocks noChangeAspect="1"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1" name="Rectangle 71"/>
                <p:cNvSpPr>
                  <a:spLocks noChangeAspect="1"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2" name="Rectangle 72"/>
                <p:cNvSpPr>
                  <a:spLocks noChangeAspect="1"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5" name="Group 73"/>
              <p:cNvGrpSpPr>
                <a:grpSpLocks noChangeAspect="1"/>
              </p:cNvGrpSpPr>
              <p:nvPr userDrawn="1"/>
            </p:nvGrpSpPr>
            <p:grpSpPr bwMode="auto">
              <a:xfrm>
                <a:off x="5921" y="3945"/>
                <a:ext cx="409" cy="101"/>
                <a:chOff x="5893" y="4026"/>
                <a:chExt cx="466" cy="115"/>
              </a:xfrm>
            </p:grpSpPr>
            <p:sp>
              <p:nvSpPr>
                <p:cNvPr id="3105" name="Rectangle 74"/>
                <p:cNvSpPr>
                  <a:spLocks noChangeAspect="1"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6" name="Rectangle 75"/>
                <p:cNvSpPr>
                  <a:spLocks noChangeAspect="1"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7" name="Rectangle 76"/>
                <p:cNvSpPr>
                  <a:spLocks noChangeAspect="1"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8" name="Rectangle 77"/>
                <p:cNvSpPr>
                  <a:spLocks noChangeAspect="1"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6" name="Group 78"/>
              <p:cNvGrpSpPr>
                <a:grpSpLocks noChangeAspect="1"/>
              </p:cNvGrpSpPr>
              <p:nvPr userDrawn="1"/>
            </p:nvGrpSpPr>
            <p:grpSpPr bwMode="auto">
              <a:xfrm>
                <a:off x="5921" y="4069"/>
                <a:ext cx="409" cy="101"/>
                <a:chOff x="5893" y="4167"/>
                <a:chExt cx="466" cy="115"/>
              </a:xfrm>
            </p:grpSpPr>
            <p:sp>
              <p:nvSpPr>
                <p:cNvPr id="3101" name="Rectangle 79"/>
                <p:cNvSpPr>
                  <a:spLocks noChangeAspect="1"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2" name="Rectangle 80"/>
                <p:cNvSpPr>
                  <a:spLocks noChangeAspect="1"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3" name="Rectangle 81"/>
                <p:cNvSpPr>
                  <a:spLocks noChangeAspect="1"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4" name="Rectangle 82"/>
                <p:cNvSpPr>
                  <a:spLocks noChangeAspect="1"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grpSp>
      <p:sp>
        <p:nvSpPr>
          <p:cNvPr id="3082" name="Rectangle 5"/>
          <p:cNvSpPr>
            <a:spLocks noChangeArrowheads="1"/>
          </p:cNvSpPr>
          <p:nvPr/>
        </p:nvSpPr>
        <p:spPr bwMode="auto">
          <a:xfrm>
            <a:off x="8481415" y="6502424"/>
            <a:ext cx="279644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lnSpc>
                <a:spcPct val="85000"/>
              </a:lnSpc>
              <a:spcBef>
                <a:spcPct val="0"/>
              </a:spcBef>
              <a:spcAft>
                <a:spcPct val="0"/>
              </a:spcAft>
            </a:pPr>
            <a:r>
              <a:rPr lang="de-DE" altLang="zh-CN" sz="1200">
                <a:solidFill>
                  <a:srgbClr val="000000"/>
                </a:solidFill>
                <a:latin typeface="FrutigerNext LT Bold" pitchFamily="34" charset="0"/>
                <a:ea typeface="ＭＳ Ｐゴシック" pitchFamily="34" charset="-128"/>
              </a:rPr>
              <a:t>Page </a:t>
            </a:r>
            <a:fld id="{D186A68E-6AAB-4CA5-B401-16AD87CA962D}" type="slidenum">
              <a:rPr lang="de-DE" altLang="zh-CN" sz="1200">
                <a:solidFill>
                  <a:srgbClr val="000000"/>
                </a:solidFill>
                <a:latin typeface="FrutigerNext LT Bold" pitchFamily="34" charset="0"/>
                <a:ea typeface="ＭＳ Ｐゴシック" pitchFamily="34" charset="-128"/>
              </a:rPr>
              <a:pPr eaLnBrk="0" fontAlgn="base" hangingPunct="0">
                <a:lnSpc>
                  <a:spcPct val="85000"/>
                </a:lnSpc>
                <a:spcBef>
                  <a:spcPct val="0"/>
                </a:spcBef>
                <a:spcAft>
                  <a:spcPct val="0"/>
                </a:spcAft>
              </a:pPr>
              <a:t>‹#›</a:t>
            </a:fld>
            <a:endParaRPr lang="en-GB" altLang="zh-CN" sz="1200">
              <a:solidFill>
                <a:srgbClr val="000000"/>
              </a:solidFill>
              <a:latin typeface="FrutigerNext LT Bold" pitchFamily="34" charset="0"/>
              <a:ea typeface="ＭＳ Ｐゴシック" pitchFamily="34" charset="-128"/>
            </a:endParaRPr>
          </a:p>
        </p:txBody>
      </p:sp>
      <p:sp>
        <p:nvSpPr>
          <p:cNvPr id="10321" name="Text Box 81"/>
          <p:cNvSpPr txBox="1">
            <a:spLocks noChangeArrowheads="1"/>
          </p:cNvSpPr>
          <p:nvPr/>
        </p:nvSpPr>
        <p:spPr bwMode="auto">
          <a:xfrm>
            <a:off x="-3845512" y="1330340"/>
            <a:ext cx="3701087" cy="379003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324" tIns="39161" rIns="78324" bIns="39161">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Slide title :32-35pt</a:t>
            </a:r>
            <a:r>
              <a:rPr lang="zh-CN" altLang="en-US" sz="1067" dirty="0" smtClean="0">
                <a:solidFill>
                  <a:srgbClr val="FFFFFF"/>
                </a:solidFill>
                <a:latin typeface="FrutigerNext LT Regular" pitchFamily="34" charset="0"/>
              </a:rPr>
              <a:t> </a:t>
            </a: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Color: R153 G0 B0</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Corporate Font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FrutigerNext LT Medium</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Font to be used by customers and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partners :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Arial</a:t>
            </a:r>
          </a:p>
          <a:p>
            <a:pPr algn="r" eaLnBrk="1" fontAlgn="base" hangingPunct="1">
              <a:spcBef>
                <a:spcPct val="20000"/>
              </a:spcBef>
              <a:spcAft>
                <a:spcPct val="0"/>
              </a:spcAft>
              <a:defRPr/>
            </a:pP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Slide text :20-22pt</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Bullets level 2-5:</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 18pt</a:t>
            </a:r>
            <a:r>
              <a:rPr lang="zh-CN" altLang="en-US" sz="1067" dirty="0" smtClean="0">
                <a:solidFill>
                  <a:srgbClr val="FFFFFF"/>
                </a:solidFill>
                <a:latin typeface="FrutigerNext LT Regular" pitchFamily="34" charset="0"/>
              </a:rPr>
              <a:t> </a:t>
            </a: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Color:Black</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Corporate Font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FrutigerNext LT Medium</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Font to be used by customers and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partners :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Arial</a:t>
            </a:r>
          </a:p>
        </p:txBody>
      </p:sp>
      <p:sp>
        <p:nvSpPr>
          <p:cNvPr id="3084" name="Text Box 84"/>
          <p:cNvSpPr txBox="1">
            <a:spLocks noChangeArrowheads="1"/>
          </p:cNvSpPr>
          <p:nvPr/>
        </p:nvSpPr>
        <p:spPr bwMode="auto">
          <a:xfrm>
            <a:off x="12336434" y="57158"/>
            <a:ext cx="1726751" cy="107757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fontAlgn="base" hangingPunct="1">
              <a:spcBef>
                <a:spcPct val="0"/>
              </a:spcBef>
              <a:spcAft>
                <a:spcPct val="0"/>
              </a:spcAft>
            </a:pPr>
            <a:r>
              <a:rPr lang="en-US" altLang="zh-CN" sz="1067" dirty="0">
                <a:solidFill>
                  <a:srgbClr val="FFFFFF"/>
                </a:solidFill>
                <a:latin typeface="FrutigerNext LT Regular" pitchFamily="34" charset="0"/>
              </a:rPr>
              <a:t>Top </a:t>
            </a:r>
            <a:r>
              <a:rPr lang="en-US" altLang="zh-CN" sz="1067" dirty="0" smtClean="0">
                <a:solidFill>
                  <a:srgbClr val="FFFFFF"/>
                </a:solidFill>
                <a:latin typeface="FrutigerNext LT Regular" pitchFamily="34" charset="0"/>
              </a:rPr>
              <a:t>right corner for  </a:t>
            </a:r>
            <a:r>
              <a:rPr lang="en-US" altLang="zh-CN" sz="1067" dirty="0">
                <a:solidFill>
                  <a:srgbClr val="FFFFFF"/>
                </a:solidFill>
                <a:latin typeface="FrutigerNext LT Regular" pitchFamily="34" charset="0"/>
              </a:rPr>
              <a:t>field-mark, customer or partner logotypes. </a:t>
            </a:r>
          </a:p>
          <a:p>
            <a:pPr eaLnBrk="1" fontAlgn="base" hangingPunct="1">
              <a:spcBef>
                <a:spcPct val="0"/>
              </a:spcBef>
              <a:spcAft>
                <a:spcPct val="0"/>
              </a:spcAft>
            </a:pPr>
            <a:endParaRPr lang="en-US" altLang="zh-CN" sz="1067" dirty="0">
              <a:solidFill>
                <a:srgbClr val="FFFFFF"/>
              </a:solidFill>
              <a:latin typeface="FrutigerNext LT Regular" pitchFamily="34" charset="0"/>
            </a:endParaRPr>
          </a:p>
          <a:p>
            <a:pPr eaLnBrk="1" fontAlgn="base" hangingPunct="1">
              <a:spcBef>
                <a:spcPct val="0"/>
              </a:spcBef>
              <a:spcAft>
                <a:spcPct val="0"/>
              </a:spcAft>
            </a:pPr>
            <a:r>
              <a:rPr lang="en-US" altLang="zh-CN" sz="1067" dirty="0" smtClean="0">
                <a:solidFill>
                  <a:srgbClr val="FFFFFF"/>
                </a:solidFill>
                <a:latin typeface="FrutigerNext LT Regular" pitchFamily="34" charset="0"/>
              </a:rPr>
              <a:t>----------------  </a:t>
            </a:r>
            <a:endParaRPr lang="en-US" altLang="zh-CN" sz="1067" dirty="0">
              <a:solidFill>
                <a:srgbClr val="FFFFFF"/>
              </a:solidFill>
              <a:latin typeface="FrutigerNext LT Regular" pitchFamily="34" charset="0"/>
            </a:endParaRPr>
          </a:p>
          <a:p>
            <a:pPr eaLnBrk="1" fontAlgn="base" hangingPunct="1">
              <a:spcBef>
                <a:spcPct val="0"/>
              </a:spcBef>
              <a:spcAft>
                <a:spcPct val="0"/>
              </a:spcAft>
            </a:pPr>
            <a:endParaRPr lang="zh-CN" altLang="en-US" sz="1067" dirty="0">
              <a:solidFill>
                <a:srgbClr val="FFFFFF"/>
              </a:solidFill>
              <a:latin typeface="FrutigerNext LT Regular" pitchFamily="34" charset="0"/>
            </a:endParaRPr>
          </a:p>
        </p:txBody>
      </p:sp>
      <p:sp>
        <p:nvSpPr>
          <p:cNvPr id="3085" name="Text Box 85"/>
          <p:cNvSpPr txBox="1">
            <a:spLocks noChangeArrowheads="1"/>
          </p:cNvSpPr>
          <p:nvPr/>
        </p:nvSpPr>
        <p:spPr bwMode="auto">
          <a:xfrm>
            <a:off x="12336434" y="1196997"/>
            <a:ext cx="1726751" cy="17344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fontAlgn="base" hangingPunct="1">
              <a:spcBef>
                <a:spcPct val="0"/>
              </a:spcBef>
              <a:spcAft>
                <a:spcPct val="0"/>
              </a:spcAft>
            </a:pPr>
            <a:r>
              <a:rPr lang="en-US" altLang="zh-CN" sz="1067" dirty="0">
                <a:solidFill>
                  <a:srgbClr val="FFFFFF"/>
                </a:solidFill>
                <a:latin typeface="FrutigerNext LT Regular" pitchFamily="34" charset="0"/>
              </a:rPr>
              <a:t>The following nine groups of colors are an example of how our design colors can be used, please take note that you should only use one design color group per slide. </a:t>
            </a:r>
          </a:p>
          <a:p>
            <a:pPr eaLnBrk="1" fontAlgn="base" hangingPunct="1">
              <a:spcBef>
                <a:spcPct val="0"/>
              </a:spcBef>
              <a:spcAft>
                <a:spcPct val="0"/>
              </a:spcAft>
            </a:pPr>
            <a:r>
              <a:rPr lang="en-US" altLang="zh-CN" sz="1067" dirty="0">
                <a:solidFill>
                  <a:srgbClr val="FFFFFF"/>
                </a:solidFill>
                <a:latin typeface="FrutigerNext LT Regular" pitchFamily="34" charset="0"/>
              </a:rPr>
              <a:t> For specific usage details, refer to the </a:t>
            </a:r>
            <a:r>
              <a:rPr lang="en-US" altLang="zh-CN" sz="1067" dirty="0" smtClean="0">
                <a:solidFill>
                  <a:srgbClr val="FFFFFF"/>
                </a:solidFill>
                <a:latin typeface="FrutigerNext LT Regular" pitchFamily="34" charset="0"/>
              </a:rPr>
              <a:t>Typesetting Standard.</a:t>
            </a:r>
            <a:endParaRPr lang="en-US" altLang="zh-CN" sz="1067" dirty="0">
              <a:solidFill>
                <a:srgbClr val="FFFFFF"/>
              </a:solidFill>
              <a:latin typeface="FrutigerNext LT Regular" pitchFamily="34" charset="0"/>
            </a:endParaRPr>
          </a:p>
        </p:txBody>
      </p:sp>
    </p:spTree>
    <p:extLst>
      <p:ext uri="{BB962C8B-B14F-4D97-AF65-F5344CB8AC3E}">
        <p14:creationId xmlns:p14="http://schemas.microsoft.com/office/powerpoint/2010/main" val="910045606"/>
      </p:ext>
    </p:extLst>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mj-lt"/>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067"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133"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26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799" indent="-342799"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733" indent="-285666"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2666" indent="-228533"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599733" indent="-228533" algn="l" rtl="0" eaLnBrk="0" fontAlgn="base" hangingPunct="0">
        <a:lnSpc>
          <a:spcPct val="140000"/>
        </a:lnSpc>
        <a:spcBef>
          <a:spcPct val="0"/>
        </a:spcBef>
        <a:spcAft>
          <a:spcPct val="0"/>
        </a:spcAft>
        <a:buChar char="–"/>
        <a:defRPr sz="1333">
          <a:solidFill>
            <a:schemeClr val="tx1"/>
          </a:solidFill>
          <a:latin typeface="FrutigerNext LT Regular" pitchFamily="34" charset="0"/>
          <a:ea typeface="+mn-ea"/>
          <a:cs typeface="+mn-cs"/>
        </a:defRPr>
      </a:lvl4pPr>
      <a:lvl5pPr marL="2056801" indent="-228533" algn="l" rtl="0" eaLnBrk="0" fontAlgn="base" hangingPunct="0">
        <a:lnSpc>
          <a:spcPct val="140000"/>
        </a:lnSpc>
        <a:spcBef>
          <a:spcPct val="0"/>
        </a:spcBef>
        <a:spcAft>
          <a:spcPct val="0"/>
        </a:spcAft>
        <a:buFont typeface="Arial" charset="0"/>
        <a:buChar char="~"/>
        <a:defRPr sz="1200">
          <a:solidFill>
            <a:schemeClr val="tx1"/>
          </a:solidFill>
          <a:latin typeface="FrutigerNext LT Regular" pitchFamily="34" charset="0"/>
          <a:ea typeface="+mn-ea"/>
          <a:cs typeface="+mn-cs"/>
        </a:defRPr>
      </a:lvl5pPr>
      <a:lvl6pPr marL="2513866"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0934"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000"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067"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133" rtl="0" eaLnBrk="1" latinLnBrk="0" hangingPunct="1">
        <a:defRPr sz="1733" kern="1200">
          <a:solidFill>
            <a:schemeClr val="tx1"/>
          </a:solidFill>
          <a:latin typeface="+mn-lt"/>
          <a:ea typeface="+mn-ea"/>
          <a:cs typeface="+mn-cs"/>
        </a:defRPr>
      </a:lvl1pPr>
      <a:lvl2pPr marL="457067" algn="l" defTabSz="914133" rtl="0" eaLnBrk="1" latinLnBrk="0" hangingPunct="1">
        <a:defRPr sz="1733" kern="1200">
          <a:solidFill>
            <a:schemeClr val="tx1"/>
          </a:solidFill>
          <a:latin typeface="+mn-lt"/>
          <a:ea typeface="+mn-ea"/>
          <a:cs typeface="+mn-cs"/>
        </a:defRPr>
      </a:lvl2pPr>
      <a:lvl3pPr marL="914133" algn="l" defTabSz="914133" rtl="0" eaLnBrk="1" latinLnBrk="0" hangingPunct="1">
        <a:defRPr sz="1733" kern="1200">
          <a:solidFill>
            <a:schemeClr val="tx1"/>
          </a:solidFill>
          <a:latin typeface="+mn-lt"/>
          <a:ea typeface="+mn-ea"/>
          <a:cs typeface="+mn-cs"/>
        </a:defRPr>
      </a:lvl3pPr>
      <a:lvl4pPr marL="1371200" algn="l" defTabSz="914133" rtl="0" eaLnBrk="1" latinLnBrk="0" hangingPunct="1">
        <a:defRPr sz="1733" kern="1200">
          <a:solidFill>
            <a:schemeClr val="tx1"/>
          </a:solidFill>
          <a:latin typeface="+mn-lt"/>
          <a:ea typeface="+mn-ea"/>
          <a:cs typeface="+mn-cs"/>
        </a:defRPr>
      </a:lvl4pPr>
      <a:lvl5pPr marL="1828266" algn="l" defTabSz="914133" rtl="0" eaLnBrk="1" latinLnBrk="0" hangingPunct="1">
        <a:defRPr sz="1733" kern="1200">
          <a:solidFill>
            <a:schemeClr val="tx1"/>
          </a:solidFill>
          <a:latin typeface="+mn-lt"/>
          <a:ea typeface="+mn-ea"/>
          <a:cs typeface="+mn-cs"/>
        </a:defRPr>
      </a:lvl5pPr>
      <a:lvl6pPr marL="2285334" algn="l" defTabSz="914133" rtl="0" eaLnBrk="1" latinLnBrk="0" hangingPunct="1">
        <a:defRPr sz="1733" kern="1200">
          <a:solidFill>
            <a:schemeClr val="tx1"/>
          </a:solidFill>
          <a:latin typeface="+mn-lt"/>
          <a:ea typeface="+mn-ea"/>
          <a:cs typeface="+mn-cs"/>
        </a:defRPr>
      </a:lvl6pPr>
      <a:lvl7pPr marL="2742399" algn="l" defTabSz="914133" rtl="0" eaLnBrk="1" latinLnBrk="0" hangingPunct="1">
        <a:defRPr sz="1733" kern="1200">
          <a:solidFill>
            <a:schemeClr val="tx1"/>
          </a:solidFill>
          <a:latin typeface="+mn-lt"/>
          <a:ea typeface="+mn-ea"/>
          <a:cs typeface="+mn-cs"/>
        </a:defRPr>
      </a:lvl7pPr>
      <a:lvl8pPr marL="3199467" algn="l" defTabSz="914133" rtl="0" eaLnBrk="1" latinLnBrk="0" hangingPunct="1">
        <a:defRPr sz="1733" kern="1200">
          <a:solidFill>
            <a:schemeClr val="tx1"/>
          </a:solidFill>
          <a:latin typeface="+mn-lt"/>
          <a:ea typeface="+mn-ea"/>
          <a:cs typeface="+mn-cs"/>
        </a:defRPr>
      </a:lvl8pPr>
      <a:lvl9pPr marL="3656533" algn="l" defTabSz="914133" rtl="0" eaLnBrk="1" latinLnBrk="0" hangingPunct="1">
        <a:defRPr sz="17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1986" name="Picture 104" descr="PPT胶片内页元素-16比9-内页"/>
          <p:cNvPicPr>
            <a:picLocks noChangeAspect="1" noChangeArrowheads="1"/>
          </p:cNvPicPr>
          <p:nvPr userDrawn="1"/>
        </p:nvPicPr>
        <p:blipFill>
          <a:blip r:embed="rId3" cstate="print"/>
          <a:srcRect/>
          <a:stretch>
            <a:fillRect/>
          </a:stretch>
        </p:blipFill>
        <p:spPr bwMode="auto">
          <a:xfrm>
            <a:off x="1" y="0"/>
            <a:ext cx="12188825" cy="6858000"/>
          </a:xfrm>
          <a:prstGeom prst="rect">
            <a:avLst/>
          </a:prstGeom>
          <a:noFill/>
          <a:ln w="9525">
            <a:noFill/>
            <a:miter lim="800000"/>
            <a:headEnd/>
            <a:tailEnd/>
          </a:ln>
        </p:spPr>
      </p:pic>
      <p:pic>
        <p:nvPicPr>
          <p:cNvPr id="41987" name="Picture 105" descr="PPT胶片内页元素-16比9-内页灰条"/>
          <p:cNvPicPr>
            <a:picLocks noChangeAspect="1" noChangeArrowheads="1"/>
          </p:cNvPicPr>
          <p:nvPr userDrawn="1"/>
        </p:nvPicPr>
        <p:blipFill>
          <a:blip r:embed="rId4" cstate="print"/>
          <a:srcRect/>
          <a:stretch>
            <a:fillRect/>
          </a:stretch>
        </p:blipFill>
        <p:spPr bwMode="auto">
          <a:xfrm>
            <a:off x="2" y="6224589"/>
            <a:ext cx="12187239" cy="633412"/>
          </a:xfrm>
          <a:prstGeom prst="rect">
            <a:avLst/>
          </a:prstGeom>
          <a:noFill/>
          <a:ln w="9525">
            <a:noFill/>
            <a:miter lim="800000"/>
            <a:headEnd/>
            <a:tailEnd/>
          </a:ln>
        </p:spPr>
      </p:pic>
      <p:pic>
        <p:nvPicPr>
          <p:cNvPr id="41988" name="Picture 101" descr="图片3副本">
            <a:hlinkClick r:id="" action="ppaction://noaction"/>
          </p:cNvPr>
          <p:cNvPicPr>
            <a:picLocks noChangeAspect="1" noChangeArrowheads="1"/>
          </p:cNvPicPr>
          <p:nvPr userDrawn="1"/>
        </p:nvPicPr>
        <p:blipFill>
          <a:blip r:embed="rId5" cstate="print"/>
          <a:srcRect/>
          <a:stretch>
            <a:fillRect/>
          </a:stretch>
        </p:blipFill>
        <p:spPr bwMode="auto">
          <a:xfrm>
            <a:off x="10179575" y="6392865"/>
            <a:ext cx="1295063" cy="307975"/>
          </a:xfrm>
          <a:prstGeom prst="rect">
            <a:avLst/>
          </a:prstGeom>
          <a:noFill/>
          <a:ln w="9525">
            <a:noFill/>
            <a:miter lim="800000"/>
            <a:headEnd/>
            <a:tailEnd/>
          </a:ln>
        </p:spPr>
      </p:pic>
      <p:sp>
        <p:nvSpPr>
          <p:cNvPr id="154" name="Text Box 8"/>
          <p:cNvSpPr txBox="1">
            <a:spLocks noChangeArrowheads="1"/>
          </p:cNvSpPr>
          <p:nvPr userDrawn="1"/>
        </p:nvSpPr>
        <p:spPr bwMode="auto">
          <a:xfrm>
            <a:off x="876072" y="6502402"/>
            <a:ext cx="2680305" cy="184666"/>
          </a:xfrm>
          <a:prstGeom prst="rect">
            <a:avLst/>
          </a:prstGeom>
          <a:noFill/>
          <a:ln>
            <a:noFill/>
          </a:ln>
          <a:extLst/>
        </p:spPr>
        <p:txBody>
          <a:bodyPr wrap="none" lIns="0" tIns="0" rIns="80093"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defRPr/>
            </a:pPr>
            <a:r>
              <a:rPr lang="en-US" altLang="zh-CN" sz="1200" smtClean="0">
                <a:solidFill>
                  <a:srgbClr val="000000"/>
                </a:solidFill>
                <a:latin typeface="FrutigerNext LT Bold" pitchFamily="34" charset="0"/>
                <a:ea typeface="MS PGothic" pitchFamily="34" charset="-128"/>
              </a:rPr>
              <a:t>HUAWEI TECHNOLOGIES CO., LTD.</a:t>
            </a:r>
          </a:p>
        </p:txBody>
      </p:sp>
      <p:sp>
        <p:nvSpPr>
          <p:cNvPr id="41990" name="Rectangle 13"/>
          <p:cNvSpPr>
            <a:spLocks noGrp="1" noChangeArrowheads="1"/>
          </p:cNvSpPr>
          <p:nvPr>
            <p:ph type="title"/>
          </p:nvPr>
        </p:nvSpPr>
        <p:spPr bwMode="auto">
          <a:xfrm>
            <a:off x="876072" y="325440"/>
            <a:ext cx="10438269" cy="871537"/>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en-US" altLang="zh-CN" smtClean="0"/>
              <a:t>Click to edit Master title style</a:t>
            </a:r>
            <a:endParaRPr lang="zh-CN" altLang="en-US" smtClean="0"/>
          </a:p>
        </p:txBody>
      </p:sp>
      <p:sp>
        <p:nvSpPr>
          <p:cNvPr id="7175" name="Rectangle 21"/>
          <p:cNvSpPr>
            <a:spLocks noChangeArrowheads="1"/>
          </p:cNvSpPr>
          <p:nvPr userDrawn="1"/>
        </p:nvSpPr>
        <p:spPr bwMode="auto">
          <a:xfrm>
            <a:off x="5135814" y="6502402"/>
            <a:ext cx="1565916" cy="184666"/>
          </a:xfrm>
          <a:prstGeom prst="rect">
            <a:avLst/>
          </a:prstGeom>
          <a:noFill/>
          <a:ln w="9525" algn="ctr">
            <a:noFill/>
            <a:miter lim="800000"/>
            <a:headEnd/>
            <a:tailEnd/>
          </a:ln>
          <a:effectLst/>
        </p:spPr>
        <p:txBody>
          <a:bodyPr wrap="none" lIns="80061" tIns="0" rIns="80061" bIns="0">
            <a:spAutoFit/>
          </a:bodyPr>
          <a:lstStyle/>
          <a:p>
            <a:pPr defTabSz="801455" eaLnBrk="0" fontAlgn="base" hangingPunct="0">
              <a:spcBef>
                <a:spcPct val="0"/>
              </a:spcBef>
              <a:spcAft>
                <a:spcPct val="0"/>
              </a:spcAft>
              <a:defRPr/>
            </a:pPr>
            <a:r>
              <a:rPr lang="en-US" altLang="zh-CN" sz="1200">
                <a:solidFill>
                  <a:srgbClr val="000000"/>
                </a:solidFill>
                <a:latin typeface="FrutigerNext LT Bold"/>
                <a:ea typeface="MS PGothic" pitchFamily="34" charset="-128"/>
              </a:rPr>
              <a:t>Huawei Confidential </a:t>
            </a:r>
          </a:p>
        </p:txBody>
      </p:sp>
      <p:sp>
        <p:nvSpPr>
          <p:cNvPr id="41992" name="Rectangle 68"/>
          <p:cNvSpPr>
            <a:spLocks noGrp="1" noChangeArrowheads="1"/>
          </p:cNvSpPr>
          <p:nvPr>
            <p:ph type="body" idx="1"/>
          </p:nvPr>
        </p:nvSpPr>
        <p:spPr bwMode="auto">
          <a:xfrm>
            <a:off x="876072" y="1628777"/>
            <a:ext cx="10438269" cy="4194175"/>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en-US" altLang="zh-CN" smtClean="0"/>
              <a:t>Click to edit Master text styles</a:t>
            </a:r>
            <a:endParaRPr lang="zh-CN" altLang="en-US" smtClean="0"/>
          </a:p>
          <a:p>
            <a:pPr lvl="1"/>
            <a:r>
              <a:rPr lang="en-US" altLang="zh-CN" smtClean="0"/>
              <a:t>Second level</a:t>
            </a:r>
            <a:endParaRPr lang="zh-CN" altLang="en-US" smtClean="0"/>
          </a:p>
          <a:p>
            <a:pPr lvl="2"/>
            <a:r>
              <a:rPr lang="en-US" altLang="zh-CN" smtClean="0"/>
              <a:t>Third level</a:t>
            </a:r>
            <a:endParaRPr lang="zh-CN" altLang="en-US" smtClean="0"/>
          </a:p>
          <a:p>
            <a:pPr lvl="3"/>
            <a:r>
              <a:rPr lang="en-US" altLang="zh-CN" smtClean="0"/>
              <a:t>Fourth level</a:t>
            </a:r>
            <a:endParaRPr lang="zh-CN" altLang="en-US" smtClean="0"/>
          </a:p>
          <a:p>
            <a:pPr lvl="4"/>
            <a:r>
              <a:rPr lang="en-US" altLang="zh-CN" smtClean="0"/>
              <a:t>Fifth level</a:t>
            </a:r>
            <a:endParaRPr lang="zh-CN" altLang="en-US" smtClean="0"/>
          </a:p>
        </p:txBody>
      </p:sp>
      <p:grpSp>
        <p:nvGrpSpPr>
          <p:cNvPr id="41993" name="Group 88"/>
          <p:cNvGrpSpPr>
            <a:grpSpLocks/>
          </p:cNvGrpSpPr>
          <p:nvPr userDrawn="1"/>
        </p:nvGrpSpPr>
        <p:grpSpPr bwMode="auto">
          <a:xfrm>
            <a:off x="12433238" y="3832226"/>
            <a:ext cx="1152225" cy="3025775"/>
            <a:chOff x="5874" y="2414"/>
            <a:chExt cx="544" cy="1906"/>
          </a:xfrm>
        </p:grpSpPr>
        <p:sp>
          <p:nvSpPr>
            <p:cNvPr id="7182" name="Rectangle 86"/>
            <p:cNvSpPr>
              <a:spLocks noChangeArrowheads="1"/>
            </p:cNvSpPr>
            <p:nvPr userDrawn="1"/>
          </p:nvSpPr>
          <p:spPr bwMode="auto">
            <a:xfrm>
              <a:off x="5874" y="2414"/>
              <a:ext cx="544" cy="1906"/>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nvGrpSpPr>
            <p:cNvPr id="41999" name="Group 87"/>
            <p:cNvGrpSpPr>
              <a:grpSpLocks/>
            </p:cNvGrpSpPr>
            <p:nvPr userDrawn="1"/>
          </p:nvGrpSpPr>
          <p:grpSpPr bwMode="auto">
            <a:xfrm>
              <a:off x="5941" y="2475"/>
              <a:ext cx="409" cy="1783"/>
              <a:chOff x="5921" y="2387"/>
              <a:chExt cx="409" cy="1783"/>
            </a:xfrm>
          </p:grpSpPr>
          <p:grpSp>
            <p:nvGrpSpPr>
              <p:cNvPr id="42000" name="Group 18"/>
              <p:cNvGrpSpPr>
                <a:grpSpLocks noChangeAspect="1"/>
              </p:cNvGrpSpPr>
              <p:nvPr userDrawn="1"/>
            </p:nvGrpSpPr>
            <p:grpSpPr bwMode="auto">
              <a:xfrm>
                <a:off x="5921" y="2506"/>
                <a:ext cx="409" cy="101"/>
                <a:chOff x="5893" y="2387"/>
                <a:chExt cx="466" cy="115"/>
              </a:xfrm>
            </p:grpSpPr>
            <p:sp>
              <p:nvSpPr>
                <p:cNvPr id="7245" name="Rectangle 19"/>
                <p:cNvSpPr>
                  <a:spLocks noChangeAspect="1"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6" name="Rectangle 20"/>
                <p:cNvSpPr>
                  <a:spLocks noChangeAspect="1"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7" name="Rectangle 21"/>
                <p:cNvSpPr>
                  <a:spLocks noChangeAspect="1"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8" name="Rectangle 22"/>
                <p:cNvSpPr>
                  <a:spLocks noChangeAspect="1"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1" name="Group 23"/>
              <p:cNvGrpSpPr>
                <a:grpSpLocks noChangeAspect="1"/>
              </p:cNvGrpSpPr>
              <p:nvPr userDrawn="1"/>
            </p:nvGrpSpPr>
            <p:grpSpPr bwMode="auto">
              <a:xfrm>
                <a:off x="5921" y="2626"/>
                <a:ext cx="409" cy="101"/>
                <a:chOff x="5893" y="2523"/>
                <a:chExt cx="466" cy="115"/>
              </a:xfrm>
            </p:grpSpPr>
            <p:sp>
              <p:nvSpPr>
                <p:cNvPr id="7241" name="Rectangle 24"/>
                <p:cNvSpPr>
                  <a:spLocks noChangeAspect="1"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2" name="Rectangle 25"/>
                <p:cNvSpPr>
                  <a:spLocks noChangeAspect="1"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3" name="Rectangle 26"/>
                <p:cNvSpPr>
                  <a:spLocks noChangeAspect="1"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4" name="Rectangle 27"/>
                <p:cNvSpPr>
                  <a:spLocks noChangeAspect="1"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2" name="Group 28"/>
              <p:cNvGrpSpPr>
                <a:grpSpLocks noChangeAspect="1"/>
              </p:cNvGrpSpPr>
              <p:nvPr userDrawn="1"/>
            </p:nvGrpSpPr>
            <p:grpSpPr bwMode="auto">
              <a:xfrm>
                <a:off x="5921" y="2745"/>
                <a:ext cx="409" cy="101"/>
                <a:chOff x="5893" y="2659"/>
                <a:chExt cx="466" cy="115"/>
              </a:xfrm>
            </p:grpSpPr>
            <p:sp>
              <p:nvSpPr>
                <p:cNvPr id="7237" name="Rectangle 29"/>
                <p:cNvSpPr>
                  <a:spLocks noChangeAspect="1"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8" name="Rectangle 30"/>
                <p:cNvSpPr>
                  <a:spLocks noChangeAspect="1"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9" name="Rectangle 31"/>
                <p:cNvSpPr>
                  <a:spLocks noChangeAspect="1"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0" name="Rectangle 32"/>
                <p:cNvSpPr>
                  <a:spLocks noChangeAspect="1"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3" name="Group 33"/>
              <p:cNvGrpSpPr>
                <a:grpSpLocks noChangeAspect="1"/>
              </p:cNvGrpSpPr>
              <p:nvPr userDrawn="1"/>
            </p:nvGrpSpPr>
            <p:grpSpPr bwMode="auto">
              <a:xfrm>
                <a:off x="5921" y="2387"/>
                <a:ext cx="409" cy="104"/>
                <a:chOff x="5893" y="2251"/>
                <a:chExt cx="466" cy="119"/>
              </a:xfrm>
            </p:grpSpPr>
            <p:sp>
              <p:nvSpPr>
                <p:cNvPr id="7233" name="Rectangle 34"/>
                <p:cNvSpPr>
                  <a:spLocks noChangeAspect="1"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4" name="Rectangle 35"/>
                <p:cNvSpPr>
                  <a:spLocks noChangeAspect="1"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5" name="Rectangle 36"/>
                <p:cNvSpPr>
                  <a:spLocks noChangeAspect="1"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6" name="Rectangle 37"/>
                <p:cNvSpPr>
                  <a:spLocks noChangeAspect="1"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4" name="Group 38"/>
              <p:cNvGrpSpPr>
                <a:grpSpLocks noChangeAspect="1"/>
              </p:cNvGrpSpPr>
              <p:nvPr userDrawn="1"/>
            </p:nvGrpSpPr>
            <p:grpSpPr bwMode="auto">
              <a:xfrm>
                <a:off x="5921" y="2944"/>
                <a:ext cx="409" cy="101"/>
                <a:chOff x="5893" y="2886"/>
                <a:chExt cx="466" cy="115"/>
              </a:xfrm>
            </p:grpSpPr>
            <p:sp>
              <p:nvSpPr>
                <p:cNvPr id="7229" name="Rectangle 39"/>
                <p:cNvSpPr>
                  <a:spLocks noChangeAspect="1"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0" name="Rectangle 40"/>
                <p:cNvSpPr>
                  <a:spLocks noChangeAspect="1"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1" name="Rectangle 41"/>
                <p:cNvSpPr>
                  <a:spLocks noChangeAspect="1"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2" name="Rectangle 42"/>
                <p:cNvSpPr>
                  <a:spLocks noChangeAspect="1"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5" name="Group 43"/>
              <p:cNvGrpSpPr>
                <a:grpSpLocks noChangeAspect="1"/>
              </p:cNvGrpSpPr>
              <p:nvPr userDrawn="1"/>
            </p:nvGrpSpPr>
            <p:grpSpPr bwMode="auto">
              <a:xfrm>
                <a:off x="5921" y="3064"/>
                <a:ext cx="409" cy="101"/>
                <a:chOff x="5893" y="3022"/>
                <a:chExt cx="466" cy="115"/>
              </a:xfrm>
            </p:grpSpPr>
            <p:sp>
              <p:nvSpPr>
                <p:cNvPr id="7225" name="Rectangle 44"/>
                <p:cNvSpPr>
                  <a:spLocks noChangeAspect="1"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6" name="Rectangle 45"/>
                <p:cNvSpPr>
                  <a:spLocks noChangeAspect="1"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7" name="Rectangle 46"/>
                <p:cNvSpPr>
                  <a:spLocks noChangeAspect="1"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8" name="Rectangle 47"/>
                <p:cNvSpPr>
                  <a:spLocks noChangeAspect="1"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6" name="Group 48"/>
              <p:cNvGrpSpPr>
                <a:grpSpLocks noChangeAspect="1"/>
              </p:cNvGrpSpPr>
              <p:nvPr userDrawn="1"/>
            </p:nvGrpSpPr>
            <p:grpSpPr bwMode="auto">
              <a:xfrm>
                <a:off x="5921" y="3183"/>
                <a:ext cx="409" cy="101"/>
                <a:chOff x="5893" y="3158"/>
                <a:chExt cx="466" cy="115"/>
              </a:xfrm>
            </p:grpSpPr>
            <p:sp>
              <p:nvSpPr>
                <p:cNvPr id="7221" name="Rectangle 49"/>
                <p:cNvSpPr>
                  <a:spLocks noChangeAspect="1"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2" name="Rectangle 50"/>
                <p:cNvSpPr>
                  <a:spLocks noChangeAspect="1"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3" name="Rectangle 51"/>
                <p:cNvSpPr>
                  <a:spLocks noChangeAspect="1"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4" name="Rectangle 52"/>
                <p:cNvSpPr>
                  <a:spLocks noChangeAspect="1"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7" name="Group 53"/>
              <p:cNvGrpSpPr>
                <a:grpSpLocks noChangeAspect="1"/>
              </p:cNvGrpSpPr>
              <p:nvPr userDrawn="1"/>
            </p:nvGrpSpPr>
            <p:grpSpPr bwMode="auto">
              <a:xfrm>
                <a:off x="5921" y="3383"/>
                <a:ext cx="409" cy="100"/>
                <a:chOff x="5893" y="3385"/>
                <a:chExt cx="466" cy="115"/>
              </a:xfrm>
            </p:grpSpPr>
            <p:sp>
              <p:nvSpPr>
                <p:cNvPr id="7217" name="Rectangle 54"/>
                <p:cNvSpPr>
                  <a:spLocks noChangeAspect="1"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8" name="Rectangle 55"/>
                <p:cNvSpPr>
                  <a:spLocks noChangeAspect="1"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9" name="Rectangle 56"/>
                <p:cNvSpPr>
                  <a:spLocks noChangeAspect="1"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0" name="Rectangle 57"/>
                <p:cNvSpPr>
                  <a:spLocks noChangeAspect="1"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8" name="Group 58"/>
              <p:cNvGrpSpPr>
                <a:grpSpLocks noChangeAspect="1"/>
              </p:cNvGrpSpPr>
              <p:nvPr userDrawn="1"/>
            </p:nvGrpSpPr>
            <p:grpSpPr bwMode="auto">
              <a:xfrm>
                <a:off x="5921" y="3502"/>
                <a:ext cx="409" cy="101"/>
                <a:chOff x="5893" y="3521"/>
                <a:chExt cx="466" cy="115"/>
              </a:xfrm>
            </p:grpSpPr>
            <p:sp>
              <p:nvSpPr>
                <p:cNvPr id="7213" name="Rectangle 59"/>
                <p:cNvSpPr>
                  <a:spLocks noChangeAspect="1"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4" name="Rectangle 60"/>
                <p:cNvSpPr>
                  <a:spLocks noChangeAspect="1"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5" name="Rectangle 61"/>
                <p:cNvSpPr>
                  <a:spLocks noChangeAspect="1"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6" name="Rectangle 62"/>
                <p:cNvSpPr>
                  <a:spLocks noChangeAspect="1"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9" name="Group 63"/>
              <p:cNvGrpSpPr>
                <a:grpSpLocks noChangeAspect="1"/>
              </p:cNvGrpSpPr>
              <p:nvPr userDrawn="1"/>
            </p:nvGrpSpPr>
            <p:grpSpPr bwMode="auto">
              <a:xfrm>
                <a:off x="5921" y="3621"/>
                <a:ext cx="409" cy="101"/>
                <a:chOff x="5893" y="3657"/>
                <a:chExt cx="466" cy="115"/>
              </a:xfrm>
            </p:grpSpPr>
            <p:sp>
              <p:nvSpPr>
                <p:cNvPr id="7209" name="Rectangle 64"/>
                <p:cNvSpPr>
                  <a:spLocks noChangeAspect="1"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0" name="Rectangle 65"/>
                <p:cNvSpPr>
                  <a:spLocks noChangeAspect="1"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1" name="Rectangle 66"/>
                <p:cNvSpPr>
                  <a:spLocks noChangeAspect="1"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2" name="Rectangle 67"/>
                <p:cNvSpPr>
                  <a:spLocks noChangeAspect="1"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10" name="Group 68"/>
              <p:cNvGrpSpPr>
                <a:grpSpLocks noChangeAspect="1"/>
              </p:cNvGrpSpPr>
              <p:nvPr userDrawn="1"/>
            </p:nvGrpSpPr>
            <p:grpSpPr bwMode="auto">
              <a:xfrm>
                <a:off x="5921" y="3821"/>
                <a:ext cx="409" cy="101"/>
                <a:chOff x="5893" y="3884"/>
                <a:chExt cx="466" cy="115"/>
              </a:xfrm>
            </p:grpSpPr>
            <p:sp>
              <p:nvSpPr>
                <p:cNvPr id="7205" name="Rectangle 69"/>
                <p:cNvSpPr>
                  <a:spLocks noChangeAspect="1"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6" name="Rectangle 70"/>
                <p:cNvSpPr>
                  <a:spLocks noChangeAspect="1"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7" name="Rectangle 71"/>
                <p:cNvSpPr>
                  <a:spLocks noChangeAspect="1"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8" name="Rectangle 72"/>
                <p:cNvSpPr>
                  <a:spLocks noChangeAspect="1"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11" name="Group 73"/>
              <p:cNvGrpSpPr>
                <a:grpSpLocks noChangeAspect="1"/>
              </p:cNvGrpSpPr>
              <p:nvPr userDrawn="1"/>
            </p:nvGrpSpPr>
            <p:grpSpPr bwMode="auto">
              <a:xfrm>
                <a:off x="5921" y="3945"/>
                <a:ext cx="409" cy="101"/>
                <a:chOff x="5893" y="4026"/>
                <a:chExt cx="466" cy="115"/>
              </a:xfrm>
            </p:grpSpPr>
            <p:sp>
              <p:nvSpPr>
                <p:cNvPr id="7201" name="Rectangle 74"/>
                <p:cNvSpPr>
                  <a:spLocks noChangeAspect="1"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2" name="Rectangle 75"/>
                <p:cNvSpPr>
                  <a:spLocks noChangeAspect="1"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3" name="Rectangle 76"/>
                <p:cNvSpPr>
                  <a:spLocks noChangeAspect="1"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4" name="Rectangle 77"/>
                <p:cNvSpPr>
                  <a:spLocks noChangeAspect="1"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12" name="Group 78"/>
              <p:cNvGrpSpPr>
                <a:grpSpLocks noChangeAspect="1"/>
              </p:cNvGrpSpPr>
              <p:nvPr userDrawn="1"/>
            </p:nvGrpSpPr>
            <p:grpSpPr bwMode="auto">
              <a:xfrm>
                <a:off x="5921" y="4069"/>
                <a:ext cx="409" cy="101"/>
                <a:chOff x="5893" y="4167"/>
                <a:chExt cx="466" cy="115"/>
              </a:xfrm>
            </p:grpSpPr>
            <p:sp>
              <p:nvSpPr>
                <p:cNvPr id="7197" name="Rectangle 79"/>
                <p:cNvSpPr>
                  <a:spLocks noChangeAspect="1"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198" name="Rectangle 80"/>
                <p:cNvSpPr>
                  <a:spLocks noChangeAspect="1"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199" name="Rectangle 81"/>
                <p:cNvSpPr>
                  <a:spLocks noChangeAspect="1"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0" name="Rectangle 82"/>
                <p:cNvSpPr>
                  <a:spLocks noChangeAspect="1"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grpSp>
      <p:sp>
        <p:nvSpPr>
          <p:cNvPr id="7178" name="Rectangle 5"/>
          <p:cNvSpPr>
            <a:spLocks noChangeArrowheads="1"/>
          </p:cNvSpPr>
          <p:nvPr userDrawn="1"/>
        </p:nvSpPr>
        <p:spPr bwMode="auto">
          <a:xfrm>
            <a:off x="8481393" y="6502400"/>
            <a:ext cx="2796447" cy="455613"/>
          </a:xfrm>
          <a:prstGeom prst="rect">
            <a:avLst/>
          </a:prstGeom>
          <a:noFill/>
          <a:ln w="9525">
            <a:noFill/>
            <a:miter lim="800000"/>
            <a:headEnd/>
            <a:tailEnd/>
          </a:ln>
        </p:spPr>
        <p:txBody>
          <a:bodyPr lIns="0" tIns="0" rIns="0" bIns="0"/>
          <a:lstStyle/>
          <a:p>
            <a:pPr eaLnBrk="0" fontAlgn="base" hangingPunct="0">
              <a:lnSpc>
                <a:spcPct val="85000"/>
              </a:lnSpc>
              <a:spcBef>
                <a:spcPct val="0"/>
              </a:spcBef>
              <a:spcAft>
                <a:spcPct val="0"/>
              </a:spcAft>
              <a:defRPr/>
            </a:pPr>
            <a:r>
              <a:rPr lang="de-DE" altLang="zh-CN" sz="1200">
                <a:solidFill>
                  <a:srgbClr val="000000"/>
                </a:solidFill>
                <a:latin typeface="FrutigerNext LT Bold"/>
                <a:ea typeface="MS PGothic" pitchFamily="34" charset="-128"/>
              </a:rPr>
              <a:t>Page </a:t>
            </a:r>
            <a:fld id="{3F2A5BDA-70FB-44BD-A19F-36C0E3EA02A6}" type="slidenum">
              <a:rPr lang="de-DE" altLang="zh-CN" sz="1200">
                <a:solidFill>
                  <a:srgbClr val="000000"/>
                </a:solidFill>
                <a:latin typeface="FrutigerNext LT Bold"/>
                <a:ea typeface="MS PGothic" pitchFamily="34" charset="-128"/>
              </a:rPr>
              <a:pPr eaLnBrk="0" fontAlgn="base" hangingPunct="0">
                <a:lnSpc>
                  <a:spcPct val="85000"/>
                </a:lnSpc>
                <a:spcBef>
                  <a:spcPct val="0"/>
                </a:spcBef>
                <a:spcAft>
                  <a:spcPct val="0"/>
                </a:spcAft>
                <a:defRPr/>
              </a:pPr>
              <a:t>‹#›</a:t>
            </a:fld>
            <a:endParaRPr lang="en-GB" altLang="zh-CN" sz="1200">
              <a:solidFill>
                <a:srgbClr val="000000"/>
              </a:solidFill>
              <a:latin typeface="FrutigerNext LT Bold"/>
              <a:ea typeface="MS PGothic" pitchFamily="34" charset="-128"/>
            </a:endParaRPr>
          </a:p>
        </p:txBody>
      </p:sp>
      <p:sp>
        <p:nvSpPr>
          <p:cNvPr id="10321" name="Text Box 81"/>
          <p:cNvSpPr txBox="1">
            <a:spLocks noChangeArrowheads="1"/>
          </p:cNvSpPr>
          <p:nvPr userDrawn="1"/>
        </p:nvSpPr>
        <p:spPr bwMode="auto">
          <a:xfrm>
            <a:off x="-3845512" y="1330325"/>
            <a:ext cx="3701087" cy="3904750"/>
          </a:xfrm>
          <a:prstGeom prst="rect">
            <a:avLst/>
          </a:prstGeom>
          <a:noFill/>
          <a:ln>
            <a:noFill/>
          </a:ln>
          <a:effectLst/>
          <a:extLst/>
        </p:spPr>
        <p:txBody>
          <a:bodyPr lIns="78324" tIns="39161" rIns="78324" bIns="39161">
            <a:spAutoFit/>
          </a:bodyPr>
          <a:lstStyle>
            <a:lvl1pPr defTabSz="784225" eaLnBrk="0" hangingPunct="0">
              <a:defRPr>
                <a:solidFill>
                  <a:schemeClr val="tx1"/>
                </a:solidFill>
                <a:latin typeface="Calibri" pitchFamily="34" charset="0"/>
                <a:ea typeface="宋体" pitchFamily="2" charset="-122"/>
              </a:defRPr>
            </a:lvl1pPr>
            <a:lvl2pPr marL="390525" defTabSz="784225" eaLnBrk="0" hangingPunct="0">
              <a:defRPr>
                <a:solidFill>
                  <a:schemeClr val="tx1"/>
                </a:solidFill>
                <a:latin typeface="Calibri" pitchFamily="34" charset="0"/>
                <a:ea typeface="宋体" pitchFamily="2" charset="-122"/>
              </a:defRPr>
            </a:lvl2pPr>
            <a:lvl3pPr marL="784225" defTabSz="784225" eaLnBrk="0" hangingPunct="0">
              <a:defRPr>
                <a:solidFill>
                  <a:schemeClr val="tx1"/>
                </a:solidFill>
                <a:latin typeface="Calibri" pitchFamily="34" charset="0"/>
                <a:ea typeface="宋体" pitchFamily="2" charset="-122"/>
              </a:defRPr>
            </a:lvl3pPr>
            <a:lvl4pPr marL="1174750" defTabSz="784225" eaLnBrk="0" hangingPunct="0">
              <a:defRPr>
                <a:solidFill>
                  <a:schemeClr val="tx1"/>
                </a:solidFill>
                <a:latin typeface="Calibri" pitchFamily="34" charset="0"/>
                <a:ea typeface="宋体" pitchFamily="2" charset="-122"/>
              </a:defRPr>
            </a:lvl4pPr>
            <a:lvl5pPr marL="1566863" defTabSz="784225" eaLnBrk="0" hangingPunct="0">
              <a:defRPr>
                <a:solidFill>
                  <a:schemeClr val="tx1"/>
                </a:solidFill>
                <a:latin typeface="Calibri" pitchFamily="34" charset="0"/>
                <a:ea typeface="宋体" pitchFamily="2" charset="-122"/>
              </a:defRPr>
            </a:lvl5pPr>
            <a:lvl6pPr marL="2024063" defTabSz="784225" eaLnBrk="0" fontAlgn="base" hangingPunct="0">
              <a:spcBef>
                <a:spcPct val="0"/>
              </a:spcBef>
              <a:spcAft>
                <a:spcPct val="0"/>
              </a:spcAft>
              <a:defRPr>
                <a:solidFill>
                  <a:schemeClr val="tx1"/>
                </a:solidFill>
                <a:latin typeface="Calibri" pitchFamily="34" charset="0"/>
                <a:ea typeface="宋体" pitchFamily="2" charset="-122"/>
              </a:defRPr>
            </a:lvl6pPr>
            <a:lvl7pPr marL="2481263" defTabSz="784225" eaLnBrk="0" fontAlgn="base" hangingPunct="0">
              <a:spcBef>
                <a:spcPct val="0"/>
              </a:spcBef>
              <a:spcAft>
                <a:spcPct val="0"/>
              </a:spcAft>
              <a:defRPr>
                <a:solidFill>
                  <a:schemeClr val="tx1"/>
                </a:solidFill>
                <a:latin typeface="Calibri" pitchFamily="34" charset="0"/>
                <a:ea typeface="宋体" pitchFamily="2" charset="-122"/>
              </a:defRPr>
            </a:lvl7pPr>
            <a:lvl8pPr marL="2938463" defTabSz="784225" eaLnBrk="0" fontAlgn="base" hangingPunct="0">
              <a:spcBef>
                <a:spcPct val="0"/>
              </a:spcBef>
              <a:spcAft>
                <a:spcPct val="0"/>
              </a:spcAft>
              <a:defRPr>
                <a:solidFill>
                  <a:schemeClr val="tx1"/>
                </a:solidFill>
                <a:latin typeface="Calibri" pitchFamily="34" charset="0"/>
                <a:ea typeface="宋体" pitchFamily="2" charset="-122"/>
              </a:defRPr>
            </a:lvl8pPr>
            <a:lvl9pPr marL="3395663" defTabSz="784225" eaLnBrk="0" fontAlgn="base" hangingPunct="0">
              <a:spcBef>
                <a:spcPct val="0"/>
              </a:spcBef>
              <a:spcAft>
                <a:spcPct val="0"/>
              </a:spcAft>
              <a:defRPr>
                <a:solidFill>
                  <a:schemeClr val="tx1"/>
                </a:solidFill>
                <a:latin typeface="Calibri" pitchFamily="34" charset="0"/>
                <a:ea typeface="宋体" pitchFamily="2" charset="-122"/>
              </a:defRPr>
            </a:lvl9pPr>
          </a:lstStyle>
          <a:p>
            <a:pPr algn="r" eaLnBrk="1" fontAlgn="base" hangingPunct="1">
              <a:spcBef>
                <a:spcPct val="20000"/>
              </a:spcBef>
              <a:spcAft>
                <a:spcPct val="0"/>
              </a:spcAft>
              <a:defRPr/>
            </a:pPr>
            <a:r>
              <a:rPr lang="zh-CN" altLang="zh-CN" sz="1100" dirty="0">
                <a:solidFill>
                  <a:srgbClr val="FFFFFF"/>
                </a:solidFill>
                <a:latin typeface="FrutigerNext LT Regular" pitchFamily="34" charset="0"/>
              </a:rPr>
              <a:t>Slide title :</a:t>
            </a:r>
            <a:r>
              <a:rPr lang="zh-CN" altLang="zh-CN" sz="1100" dirty="0" smtClean="0">
                <a:solidFill>
                  <a:srgbClr val="FFFFFF"/>
                </a:solidFill>
                <a:latin typeface="FrutigerNext LT Regular" pitchFamily="34" charset="0"/>
              </a:rPr>
              <a:t>32-35pt</a:t>
            </a:r>
            <a:r>
              <a:rPr lang="zh-CN" altLang="en-US" sz="1100" dirty="0" smtClean="0">
                <a:solidFill>
                  <a:srgbClr val="FFFFFF"/>
                </a:solidFill>
                <a:latin typeface="FrutigerNext LT Regular" pitchFamily="34" charset="0"/>
              </a:rPr>
              <a:t> </a:t>
            </a:r>
            <a:endParaRPr lang="zh-CN" altLang="zh-CN" sz="1100" dirty="0">
              <a:solidFill>
                <a:srgbClr val="FFFFFF"/>
              </a:solidFill>
              <a:latin typeface="FrutigerNext LT Regular" pitchFamily="34" charset="0"/>
            </a:endParaRP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Color: R153 G0 B0</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Corporate Font :</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FrutigerNext LT Medium</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Font to be used by customers and </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partners : </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Arial</a:t>
            </a:r>
          </a:p>
          <a:p>
            <a:pPr algn="r" eaLnBrk="1" fontAlgn="base" hangingPunct="1">
              <a:spcBef>
                <a:spcPct val="20000"/>
              </a:spcBef>
              <a:spcAft>
                <a:spcPct val="0"/>
              </a:spcAft>
              <a:defRPr/>
            </a:pPr>
            <a:endParaRPr lang="zh-CN" altLang="zh-CN" sz="1100" dirty="0">
              <a:solidFill>
                <a:srgbClr val="FFFFFF"/>
              </a:solidFill>
              <a:latin typeface="FrutigerNext LT Regular" pitchFamily="34" charset="0"/>
            </a:endParaRPr>
          </a:p>
          <a:p>
            <a:pPr algn="r" eaLnBrk="1" fontAlgn="base" hangingPunct="1">
              <a:spcBef>
                <a:spcPct val="20000"/>
              </a:spcBef>
              <a:spcAft>
                <a:spcPct val="0"/>
              </a:spcAft>
              <a:defRPr/>
            </a:pPr>
            <a:endParaRPr lang="zh-CN" altLang="zh-CN" sz="1100" dirty="0">
              <a:solidFill>
                <a:srgbClr val="FFFFFF"/>
              </a:solidFill>
              <a:latin typeface="FrutigerNext LT Regular" pitchFamily="34" charset="0"/>
            </a:endParaRPr>
          </a:p>
          <a:p>
            <a:pPr algn="r" eaLnBrk="1" fontAlgn="base" hangingPunct="1">
              <a:spcBef>
                <a:spcPct val="20000"/>
              </a:spcBef>
              <a:spcAft>
                <a:spcPct val="0"/>
              </a:spcAft>
              <a:defRPr/>
            </a:pPr>
            <a:endParaRPr lang="zh-CN" altLang="zh-CN" sz="1100" dirty="0">
              <a:solidFill>
                <a:srgbClr val="FFFFFF"/>
              </a:solidFill>
              <a:latin typeface="FrutigerNext LT Regular" pitchFamily="34" charset="0"/>
            </a:endParaRP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Slide text :20-22pt</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Bullets level 2-5:</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 </a:t>
            </a:r>
            <a:r>
              <a:rPr lang="zh-CN" altLang="zh-CN" sz="1100" dirty="0" smtClean="0">
                <a:solidFill>
                  <a:srgbClr val="FFFFFF"/>
                </a:solidFill>
                <a:latin typeface="FrutigerNext LT Regular" pitchFamily="34" charset="0"/>
              </a:rPr>
              <a:t>18pt</a:t>
            </a:r>
            <a:r>
              <a:rPr lang="zh-CN" altLang="en-US" sz="1100" dirty="0" smtClean="0">
                <a:solidFill>
                  <a:srgbClr val="FFFFFF"/>
                </a:solidFill>
                <a:latin typeface="FrutigerNext LT Regular" pitchFamily="34" charset="0"/>
              </a:rPr>
              <a:t> </a:t>
            </a:r>
            <a:endParaRPr lang="zh-CN" altLang="zh-CN" sz="1100" dirty="0">
              <a:solidFill>
                <a:srgbClr val="FFFFFF"/>
              </a:solidFill>
              <a:latin typeface="FrutigerNext LT Regular" pitchFamily="34" charset="0"/>
            </a:endParaRP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Color:Black</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Corporate Font :</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FrutigerNext LT Medium</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Font to be used by customers and </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partners : </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Arial</a:t>
            </a:r>
          </a:p>
        </p:txBody>
      </p:sp>
      <p:sp>
        <p:nvSpPr>
          <p:cNvPr id="7180" name="Text Box 84"/>
          <p:cNvSpPr txBox="1">
            <a:spLocks noChangeArrowheads="1"/>
          </p:cNvSpPr>
          <p:nvPr userDrawn="1"/>
        </p:nvSpPr>
        <p:spPr bwMode="auto">
          <a:xfrm>
            <a:off x="12336426" y="57150"/>
            <a:ext cx="1726751" cy="1107996"/>
          </a:xfrm>
          <a:prstGeom prst="rect">
            <a:avLst/>
          </a:prstGeom>
          <a:noFill/>
          <a:ln w="9525">
            <a:noFill/>
            <a:miter lim="800000"/>
            <a:headEnd/>
            <a:tailEnd/>
          </a:ln>
          <a:effectLst/>
        </p:spPr>
        <p:txBody>
          <a:bodyPr>
            <a:spAutoFit/>
          </a:bodyPr>
          <a:lstStyle/>
          <a:p>
            <a:pPr fontAlgn="base">
              <a:spcBef>
                <a:spcPct val="0"/>
              </a:spcBef>
              <a:spcAft>
                <a:spcPct val="0"/>
              </a:spcAft>
              <a:defRPr/>
            </a:pPr>
            <a:r>
              <a:rPr lang="en-US" altLang="zh-CN" sz="1100" dirty="0">
                <a:solidFill>
                  <a:srgbClr val="FFFFFF"/>
                </a:solidFill>
                <a:latin typeface="FrutigerNext LT Regular"/>
                <a:ea typeface="宋体" pitchFamily="2" charset="-122"/>
              </a:rPr>
              <a:t>Top </a:t>
            </a:r>
            <a:r>
              <a:rPr lang="en-US" altLang="zh-CN" sz="1100" dirty="0" smtClean="0">
                <a:solidFill>
                  <a:srgbClr val="FFFFFF"/>
                </a:solidFill>
                <a:latin typeface="FrutigerNext LT Regular"/>
                <a:ea typeface="宋体" pitchFamily="2" charset="-122"/>
              </a:rPr>
              <a:t>right corner for  </a:t>
            </a:r>
            <a:r>
              <a:rPr lang="en-US" altLang="zh-CN" sz="1100" dirty="0">
                <a:solidFill>
                  <a:srgbClr val="FFFFFF"/>
                </a:solidFill>
                <a:latin typeface="FrutigerNext LT Regular"/>
                <a:ea typeface="宋体" pitchFamily="2" charset="-122"/>
              </a:rPr>
              <a:t>field-mark, customer or partner logotypes. </a:t>
            </a:r>
          </a:p>
          <a:p>
            <a:pPr fontAlgn="base">
              <a:spcBef>
                <a:spcPct val="0"/>
              </a:spcBef>
              <a:spcAft>
                <a:spcPct val="0"/>
              </a:spcAft>
              <a:defRPr/>
            </a:pPr>
            <a:endParaRPr lang="en-US" altLang="zh-CN" sz="1100" dirty="0">
              <a:solidFill>
                <a:srgbClr val="FFFFFF"/>
              </a:solidFill>
              <a:latin typeface="FrutigerNext LT Regular"/>
              <a:ea typeface="宋体" pitchFamily="2" charset="-122"/>
            </a:endParaRPr>
          </a:p>
          <a:p>
            <a:pPr fontAlgn="base">
              <a:spcBef>
                <a:spcPct val="0"/>
              </a:spcBef>
              <a:spcAft>
                <a:spcPct val="0"/>
              </a:spcAft>
              <a:defRPr/>
            </a:pPr>
            <a:r>
              <a:rPr lang="en-US" altLang="zh-CN" sz="1100" dirty="0" smtClean="0">
                <a:solidFill>
                  <a:srgbClr val="FFFFFF"/>
                </a:solidFill>
                <a:latin typeface="FrutigerNext LT Regular"/>
                <a:ea typeface="宋体" pitchFamily="2" charset="-122"/>
              </a:rPr>
              <a:t>----------------  </a:t>
            </a:r>
            <a:endParaRPr lang="en-US" altLang="zh-CN" sz="1100" dirty="0">
              <a:solidFill>
                <a:srgbClr val="FFFFFF"/>
              </a:solidFill>
              <a:latin typeface="FrutigerNext LT Regular"/>
              <a:ea typeface="宋体" pitchFamily="2" charset="-122"/>
            </a:endParaRPr>
          </a:p>
          <a:p>
            <a:pPr fontAlgn="base">
              <a:spcBef>
                <a:spcPct val="0"/>
              </a:spcBef>
              <a:spcAft>
                <a:spcPct val="0"/>
              </a:spcAft>
              <a:defRPr/>
            </a:pPr>
            <a:endParaRPr lang="zh-CN" altLang="en-US" sz="1100" dirty="0">
              <a:solidFill>
                <a:srgbClr val="FFFFFF"/>
              </a:solidFill>
              <a:latin typeface="FrutigerNext LT Regular"/>
              <a:ea typeface="宋体" pitchFamily="2" charset="-122"/>
            </a:endParaRPr>
          </a:p>
        </p:txBody>
      </p:sp>
      <p:sp>
        <p:nvSpPr>
          <p:cNvPr id="7181" name="Text Box 85"/>
          <p:cNvSpPr txBox="1">
            <a:spLocks noChangeArrowheads="1"/>
          </p:cNvSpPr>
          <p:nvPr userDrawn="1"/>
        </p:nvSpPr>
        <p:spPr bwMode="auto">
          <a:xfrm>
            <a:off x="12336426" y="1196975"/>
            <a:ext cx="1726751" cy="1954381"/>
          </a:xfrm>
          <a:prstGeom prst="rect">
            <a:avLst/>
          </a:prstGeom>
          <a:noFill/>
          <a:ln w="9525">
            <a:noFill/>
            <a:miter lim="800000"/>
            <a:headEnd/>
            <a:tailEnd/>
          </a:ln>
          <a:effectLst/>
        </p:spPr>
        <p:txBody>
          <a:bodyPr>
            <a:spAutoFit/>
          </a:bodyPr>
          <a:lstStyle/>
          <a:p>
            <a:pPr fontAlgn="base">
              <a:spcBef>
                <a:spcPct val="0"/>
              </a:spcBef>
              <a:spcAft>
                <a:spcPct val="0"/>
              </a:spcAft>
              <a:defRPr/>
            </a:pPr>
            <a:r>
              <a:rPr lang="en-US" altLang="zh-CN" sz="1100" dirty="0">
                <a:solidFill>
                  <a:srgbClr val="FFFFFF"/>
                </a:solidFill>
                <a:latin typeface="FrutigerNext LT Regular"/>
                <a:ea typeface="宋体" pitchFamily="2" charset="-122"/>
              </a:rPr>
              <a:t>The following nine groups of colors are an example of how our design colors can be used, please take note that you should only use one design color group per slide. </a:t>
            </a:r>
          </a:p>
          <a:p>
            <a:pPr fontAlgn="base">
              <a:spcBef>
                <a:spcPct val="0"/>
              </a:spcBef>
              <a:spcAft>
                <a:spcPct val="0"/>
              </a:spcAft>
              <a:defRPr/>
            </a:pPr>
            <a:r>
              <a:rPr lang="en-US" altLang="zh-CN" sz="1100" dirty="0">
                <a:solidFill>
                  <a:srgbClr val="FFFFFF"/>
                </a:solidFill>
                <a:latin typeface="FrutigerNext LT Regular"/>
                <a:ea typeface="宋体" pitchFamily="2" charset="-122"/>
              </a:rPr>
              <a:t> For specific usage details, refer to the </a:t>
            </a:r>
            <a:r>
              <a:rPr lang="en-US" altLang="zh-CN" sz="1100" dirty="0" smtClean="0">
                <a:solidFill>
                  <a:srgbClr val="FFFFFF"/>
                </a:solidFill>
                <a:latin typeface="FrutigerNext LT Regular"/>
                <a:ea typeface="宋体" pitchFamily="2" charset="-122"/>
              </a:rPr>
              <a:t>Typesetting Standard.</a:t>
            </a:r>
            <a:endParaRPr lang="en-US" altLang="zh-CN" sz="1100" dirty="0">
              <a:solidFill>
                <a:srgbClr val="FFFFFF"/>
              </a:solidFill>
              <a:latin typeface="FrutigerNext LT Regular"/>
              <a:ea typeface="宋体" pitchFamily="2" charset="-122"/>
            </a:endParaRPr>
          </a:p>
        </p:txBody>
      </p:sp>
    </p:spTree>
    <p:extLst>
      <p:ext uri="{BB962C8B-B14F-4D97-AF65-F5344CB8AC3E}">
        <p14:creationId xmlns:p14="http://schemas.microsoft.com/office/powerpoint/2010/main" val="654181794"/>
      </p:ext>
    </p:extLst>
  </p:cSld>
  <p:clrMap bg1="lt1" tx1="dk1" bg2="lt2" tx2="dk2" accent1="accent1" accent2="accent2" accent3="accent3" accent4="accent4" accent5="accent5" accent6="accent6" hlink="hlink" folHlink="folHlink"/>
  <p:sldLayoutIdLst>
    <p:sldLayoutId id="2147483666" r:id="rId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mj-cs"/>
        </a:defRPr>
      </a:lvl1pPr>
      <a:lvl2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宋体" charset="-122"/>
        </a:defRPr>
      </a:lvl2pPr>
      <a:lvl3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宋体" charset="-122"/>
        </a:defRPr>
      </a:lvl3pPr>
      <a:lvl4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宋体" charset="-122"/>
        </a:defRPr>
      </a:lvl4pPr>
      <a:lvl5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宋体" charset="-122"/>
        </a:defRPr>
      </a:lvl5pPr>
      <a:lvl6pPr marL="457067"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6pPr>
      <a:lvl7pPr marL="914133"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7pPr>
      <a:lvl8pPr marL="1371200"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8pPr>
      <a:lvl9pPr marL="1828266"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9pPr>
    </p:titleStyle>
    <p:bodyStyle>
      <a:lvl1pPr marL="342799" indent="-342799"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SimHei" pitchFamily="49" charset="-122"/>
          <a:cs typeface="+mn-cs"/>
        </a:defRPr>
      </a:lvl1pPr>
      <a:lvl2pPr marL="742733" indent="-285666"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2666" indent="-228533"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599733" indent="-228533"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6801" indent="-228533"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3866"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0934"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000"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067"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133" rtl="0" eaLnBrk="1" latinLnBrk="0" hangingPunct="1">
        <a:defRPr sz="1800" kern="1200">
          <a:solidFill>
            <a:schemeClr val="tx1"/>
          </a:solidFill>
          <a:latin typeface="+mn-lt"/>
          <a:ea typeface="+mn-ea"/>
          <a:cs typeface="+mn-cs"/>
        </a:defRPr>
      </a:lvl1pPr>
      <a:lvl2pPr marL="457067" algn="l" defTabSz="914133" rtl="0" eaLnBrk="1" latinLnBrk="0" hangingPunct="1">
        <a:defRPr sz="1800" kern="1200">
          <a:solidFill>
            <a:schemeClr val="tx1"/>
          </a:solidFill>
          <a:latin typeface="+mn-lt"/>
          <a:ea typeface="+mn-ea"/>
          <a:cs typeface="+mn-cs"/>
        </a:defRPr>
      </a:lvl2pPr>
      <a:lvl3pPr marL="914133" algn="l" defTabSz="914133" rtl="0" eaLnBrk="1" latinLnBrk="0" hangingPunct="1">
        <a:defRPr sz="1800" kern="1200">
          <a:solidFill>
            <a:schemeClr val="tx1"/>
          </a:solidFill>
          <a:latin typeface="+mn-lt"/>
          <a:ea typeface="+mn-ea"/>
          <a:cs typeface="+mn-cs"/>
        </a:defRPr>
      </a:lvl3pPr>
      <a:lvl4pPr marL="1371200" algn="l" defTabSz="914133" rtl="0" eaLnBrk="1" latinLnBrk="0" hangingPunct="1">
        <a:defRPr sz="1800" kern="1200">
          <a:solidFill>
            <a:schemeClr val="tx1"/>
          </a:solidFill>
          <a:latin typeface="+mn-lt"/>
          <a:ea typeface="+mn-ea"/>
          <a:cs typeface="+mn-cs"/>
        </a:defRPr>
      </a:lvl4pPr>
      <a:lvl5pPr marL="1828266" algn="l" defTabSz="914133" rtl="0" eaLnBrk="1" latinLnBrk="0" hangingPunct="1">
        <a:defRPr sz="1800" kern="1200">
          <a:solidFill>
            <a:schemeClr val="tx1"/>
          </a:solidFill>
          <a:latin typeface="+mn-lt"/>
          <a:ea typeface="+mn-ea"/>
          <a:cs typeface="+mn-cs"/>
        </a:defRPr>
      </a:lvl5pPr>
      <a:lvl6pPr marL="2285334" algn="l" defTabSz="914133" rtl="0" eaLnBrk="1" latinLnBrk="0" hangingPunct="1">
        <a:defRPr sz="1800" kern="1200">
          <a:solidFill>
            <a:schemeClr val="tx1"/>
          </a:solidFill>
          <a:latin typeface="+mn-lt"/>
          <a:ea typeface="+mn-ea"/>
          <a:cs typeface="+mn-cs"/>
        </a:defRPr>
      </a:lvl6pPr>
      <a:lvl7pPr marL="2742399" algn="l" defTabSz="914133" rtl="0" eaLnBrk="1" latinLnBrk="0" hangingPunct="1">
        <a:defRPr sz="1800" kern="1200">
          <a:solidFill>
            <a:schemeClr val="tx1"/>
          </a:solidFill>
          <a:latin typeface="+mn-lt"/>
          <a:ea typeface="+mn-ea"/>
          <a:cs typeface="+mn-cs"/>
        </a:defRPr>
      </a:lvl7pPr>
      <a:lvl8pPr marL="3199467" algn="l" defTabSz="914133" rtl="0" eaLnBrk="1" latinLnBrk="0" hangingPunct="1">
        <a:defRPr sz="1800" kern="1200">
          <a:solidFill>
            <a:schemeClr val="tx1"/>
          </a:solidFill>
          <a:latin typeface="+mn-lt"/>
          <a:ea typeface="+mn-ea"/>
          <a:cs typeface="+mn-cs"/>
        </a:defRPr>
      </a:lvl8pPr>
      <a:lvl9pPr marL="3656533" algn="l" defTabSz="91413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1029" name="Picture 146" descr="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73139"/>
            <a:ext cx="1219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 name="Text Box 7"/>
          <p:cNvSpPr txBox="1">
            <a:spLocks noChangeArrowheads="1"/>
          </p:cNvSpPr>
          <p:nvPr/>
        </p:nvSpPr>
        <p:spPr bwMode="auto">
          <a:xfrm>
            <a:off x="9639300" y="4011614"/>
            <a:ext cx="1504130" cy="29745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defRPr/>
            </a:pPr>
            <a:r>
              <a:rPr lang="en-US" altLang="zh-CN" sz="1333" smtClean="0">
                <a:solidFill>
                  <a:srgbClr val="FFFFFF"/>
                </a:solidFill>
                <a:latin typeface="FrutigerNext LT Bold" pitchFamily="34" charset="0"/>
                <a:ea typeface="MS PGothic" pitchFamily="34" charset="-128"/>
              </a:rPr>
              <a:t>www.huawei.com</a:t>
            </a:r>
          </a:p>
        </p:txBody>
      </p:sp>
      <p:sp>
        <p:nvSpPr>
          <p:cNvPr id="1031" name="Rectangle 2"/>
          <p:cNvSpPr>
            <a:spLocks noGrp="1" noChangeArrowheads="1"/>
          </p:cNvSpPr>
          <p:nvPr>
            <p:ph type="title"/>
          </p:nvPr>
        </p:nvSpPr>
        <p:spPr bwMode="auto">
          <a:xfrm>
            <a:off x="1007533" y="2092185"/>
            <a:ext cx="8161867" cy="75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800" rIns="91440" bIns="46800" numCol="1" anchor="ctr" anchorCtr="0" compatLnSpc="1">
            <a:prstTxWarp prst="textNoShape">
              <a:avLst/>
            </a:prstTxWarp>
            <a:spAutoFit/>
          </a:bodyPr>
          <a:lstStyle/>
          <a:p>
            <a:pPr lvl="0"/>
            <a:r>
              <a:rPr lang="zh-CN" altLang="en-US" smtClean="0"/>
              <a:t>单击此处编辑母版标题样式</a:t>
            </a:r>
          </a:p>
        </p:txBody>
      </p:sp>
      <p:sp>
        <p:nvSpPr>
          <p:cNvPr id="1032" name="Rectangle 3"/>
          <p:cNvSpPr>
            <a:spLocks noGrp="1" noChangeArrowheads="1"/>
          </p:cNvSpPr>
          <p:nvPr>
            <p:ph type="body" idx="1"/>
          </p:nvPr>
        </p:nvSpPr>
        <p:spPr bwMode="auto">
          <a:xfrm>
            <a:off x="1007533" y="3068640"/>
            <a:ext cx="71056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dirty="0" smtClean="0"/>
              <a:t>Click to edit Master subtitle style</a:t>
            </a:r>
          </a:p>
        </p:txBody>
      </p:sp>
      <p:sp>
        <p:nvSpPr>
          <p:cNvPr id="1036" name="Rectangle 13"/>
          <p:cNvSpPr>
            <a:spLocks noChangeArrowheads="1"/>
          </p:cNvSpPr>
          <p:nvPr/>
        </p:nvSpPr>
        <p:spPr bwMode="auto">
          <a:xfrm>
            <a:off x="9647769" y="476251"/>
            <a:ext cx="1953684" cy="28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1045607" eaLnBrk="0" fontAlgn="base" hangingPunct="0">
              <a:spcBef>
                <a:spcPct val="0"/>
              </a:spcBef>
              <a:spcAft>
                <a:spcPct val="0"/>
              </a:spcAft>
            </a:pPr>
            <a:r>
              <a:rPr lang="en-US" altLang="zh-CN" sz="1867" b="1" dirty="0">
                <a:solidFill>
                  <a:srgbClr val="666666"/>
                </a:solidFill>
                <a:latin typeface="FrutigerNext LT Bold" pitchFamily="34" charset="0"/>
                <a:ea typeface="ＭＳ Ｐゴシック" pitchFamily="34" charset="-128"/>
              </a:rPr>
              <a:t>Security Level: </a:t>
            </a:r>
          </a:p>
        </p:txBody>
      </p:sp>
      <p:sp>
        <p:nvSpPr>
          <p:cNvPr id="310" name="Rectangle 19"/>
          <p:cNvSpPr>
            <a:spLocks noGrp="1" noChangeArrowheads="1"/>
          </p:cNvSpPr>
          <p:nvPr>
            <p:ph type="dt" sz="quarter" idx="2"/>
          </p:nvPr>
        </p:nvSpPr>
        <p:spPr bwMode="auto">
          <a:xfrm>
            <a:off x="1007533" y="479425"/>
            <a:ext cx="2844800" cy="2872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867">
                <a:latin typeface="+mn-lt"/>
                <a:ea typeface="+mn-ea"/>
              </a:defRPr>
            </a:lvl1pPr>
          </a:lstStyle>
          <a:p>
            <a:pPr fontAlgn="base">
              <a:spcBef>
                <a:spcPct val="0"/>
              </a:spcBef>
              <a:spcAft>
                <a:spcPct val="0"/>
              </a:spcAft>
              <a:defRPr/>
            </a:pPr>
            <a:endParaRPr lang="en-US" altLang="zh-CN">
              <a:solidFill>
                <a:srgbClr val="000000"/>
              </a:solidFill>
            </a:endParaRPr>
          </a:p>
        </p:txBody>
      </p:sp>
      <p:sp>
        <p:nvSpPr>
          <p:cNvPr id="1105" name="Text Box 81"/>
          <p:cNvSpPr txBox="1">
            <a:spLocks noChangeArrowheads="1"/>
          </p:cNvSpPr>
          <p:nvPr/>
        </p:nvSpPr>
        <p:spPr bwMode="auto">
          <a:xfrm>
            <a:off x="-3845984" y="1330326"/>
            <a:ext cx="3702051" cy="236301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4460" tIns="52229" rIns="104460" bIns="52229">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fontAlgn="base">
              <a:lnSpc>
                <a:spcPct val="125000"/>
              </a:lnSpc>
              <a:spcBef>
                <a:spcPct val="0"/>
              </a:spcBef>
              <a:spcAft>
                <a:spcPct val="0"/>
              </a:spcAft>
            </a:pPr>
            <a:r>
              <a:rPr lang="en-US" sz="1467" noProof="1">
                <a:solidFill>
                  <a:srgbClr val="FFFFFF"/>
                </a:solidFill>
                <a:latin typeface="FrutigerNext LT Regular" pitchFamily="34" charset="0"/>
                <a:ea typeface="ＭＳ Ｐゴシック" pitchFamily="34" charset="-128"/>
              </a:rPr>
              <a:t>Slide title</a:t>
            </a:r>
            <a:r>
              <a:rPr lang="en-US" altLang="zh-CN" sz="1467" dirty="0">
                <a:solidFill>
                  <a:srgbClr val="FFFFFF"/>
                </a:solidFill>
                <a:latin typeface="FrutigerNext LT Regular" pitchFamily="34" charset="0"/>
                <a:ea typeface="ＭＳ Ｐゴシック" pitchFamily="34" charset="-128"/>
              </a:rPr>
              <a:t> </a:t>
            </a:r>
            <a:r>
              <a:rPr lang="en-US" altLang="zh-CN" sz="1467" dirty="0">
                <a:solidFill>
                  <a:srgbClr val="FFFFFF"/>
                </a:solidFill>
                <a:latin typeface="FrutigerNext LT Regular" pitchFamily="34" charset="0"/>
                <a:ea typeface="华文细黑" pitchFamily="2" charset="-122"/>
              </a:rPr>
              <a:t>:</a:t>
            </a:r>
            <a:r>
              <a:rPr lang="en-US" altLang="zh-CN" sz="1467" dirty="0" smtClean="0">
                <a:solidFill>
                  <a:srgbClr val="FFFFFF"/>
                </a:solidFill>
                <a:latin typeface="FrutigerNext LT Regular" pitchFamily="34" charset="0"/>
                <a:ea typeface="华文细黑" pitchFamily="2" charset="-122"/>
              </a:rPr>
              <a:t>40-47pt </a:t>
            </a:r>
            <a:endParaRPr lang="en-US" altLang="zh-CN" sz="1467" dirty="0">
              <a:solidFill>
                <a:srgbClr val="FFFFFF"/>
              </a:solidFill>
              <a:latin typeface="FrutigerNext LT Regular" pitchFamily="34" charset="0"/>
              <a:ea typeface="华文细黑" pitchFamily="2" charset="-122"/>
            </a:endParaRPr>
          </a:p>
          <a:p>
            <a:pPr algn="r" fontAlgn="base">
              <a:lnSpc>
                <a:spcPct val="125000"/>
              </a:lnSpc>
              <a:spcBef>
                <a:spcPct val="0"/>
              </a:spcBef>
              <a:spcAft>
                <a:spcPct val="0"/>
              </a:spcAft>
            </a:pPr>
            <a:r>
              <a:rPr lang="en-US" sz="1467" noProof="1">
                <a:solidFill>
                  <a:srgbClr val="FFFFFF"/>
                </a:solidFill>
                <a:latin typeface="FrutigerNext LT Regular" pitchFamily="34" charset="0"/>
                <a:ea typeface="ＭＳ Ｐゴシック" pitchFamily="34" charset="-128"/>
              </a:rPr>
              <a:t>Slide subtitle </a:t>
            </a:r>
            <a:r>
              <a:rPr lang="en-US" altLang="zh-CN" sz="1467" dirty="0">
                <a:solidFill>
                  <a:srgbClr val="FFFFFF"/>
                </a:solidFill>
                <a:latin typeface="FrutigerNext LT Regular" pitchFamily="34" charset="0"/>
                <a:ea typeface="华文细黑" pitchFamily="2" charset="-122"/>
              </a:rPr>
              <a:t>:26-30pt</a:t>
            </a:r>
          </a:p>
          <a:p>
            <a:pPr algn="r" fontAlgn="base">
              <a:lnSpc>
                <a:spcPct val="125000"/>
              </a:lnSpc>
              <a:spcBef>
                <a:spcPct val="0"/>
              </a:spcBef>
              <a:spcAft>
                <a:spcPct val="0"/>
              </a:spcAft>
            </a:pPr>
            <a:r>
              <a:rPr lang="en-US" altLang="zh-CN" sz="1467" dirty="0">
                <a:solidFill>
                  <a:srgbClr val="FFFFFF"/>
                </a:solidFill>
                <a:latin typeface="FrutigerNext LT Regular" pitchFamily="34" charset="0"/>
                <a:ea typeface="华文细黑" pitchFamily="2" charset="-122"/>
              </a:rPr>
              <a:t>Color::white</a:t>
            </a:r>
          </a:p>
          <a:p>
            <a:pPr algn="r" fontAlgn="base">
              <a:lnSpc>
                <a:spcPct val="125000"/>
              </a:lnSpc>
              <a:spcBef>
                <a:spcPct val="0"/>
              </a:spcBef>
              <a:spcAft>
                <a:spcPct val="0"/>
              </a:spcAft>
            </a:pPr>
            <a:r>
              <a:rPr lang="zh-CN" altLang="en-US" sz="1467" dirty="0">
                <a:solidFill>
                  <a:srgbClr val="FFFFFF"/>
                </a:solidFill>
                <a:latin typeface="FrutigerNext LT Regular" pitchFamily="34" charset="0"/>
                <a:ea typeface="ＭＳ Ｐゴシック" pitchFamily="34" charset="-128"/>
              </a:rPr>
              <a:t> </a:t>
            </a:r>
            <a:r>
              <a:rPr lang="en-US" altLang="zh-CN" sz="1467" dirty="0">
                <a:solidFill>
                  <a:srgbClr val="FFFFFF"/>
                </a:solidFill>
                <a:latin typeface="FrutigerNext LT Regular" pitchFamily="34" charset="0"/>
                <a:ea typeface="ＭＳ Ｐゴシック" pitchFamily="34" charset="-128"/>
              </a:rPr>
              <a:t>Corporate Font </a:t>
            </a:r>
            <a:r>
              <a:rPr lang="en-US" altLang="zh-CN" sz="1467" dirty="0">
                <a:solidFill>
                  <a:srgbClr val="FFFFFF"/>
                </a:solidFill>
                <a:latin typeface="FrutigerNext LT Regular" pitchFamily="34" charset="0"/>
                <a:ea typeface="华文细黑" pitchFamily="2" charset="-122"/>
              </a:rPr>
              <a:t>:</a:t>
            </a:r>
          </a:p>
          <a:p>
            <a:pPr algn="r" fontAlgn="base">
              <a:lnSpc>
                <a:spcPct val="125000"/>
              </a:lnSpc>
              <a:spcBef>
                <a:spcPct val="0"/>
              </a:spcBef>
              <a:spcAft>
                <a:spcPct val="0"/>
              </a:spcAft>
            </a:pPr>
            <a:r>
              <a:rPr lang="en-US" altLang="zh-CN" sz="1467" dirty="0" err="1">
                <a:solidFill>
                  <a:srgbClr val="FFFFFF"/>
                </a:solidFill>
                <a:latin typeface="FrutigerNext LT Regular" pitchFamily="34" charset="0"/>
                <a:ea typeface="华文细黑" pitchFamily="2" charset="-122"/>
              </a:rPr>
              <a:t>FrutigerNext</a:t>
            </a:r>
            <a:r>
              <a:rPr lang="en-US" altLang="zh-CN" sz="1467" dirty="0">
                <a:solidFill>
                  <a:srgbClr val="FFFFFF"/>
                </a:solidFill>
                <a:latin typeface="FrutigerNext LT Regular" pitchFamily="34" charset="0"/>
                <a:ea typeface="华文细黑" pitchFamily="2" charset="-122"/>
              </a:rPr>
              <a:t> LT Medium</a:t>
            </a:r>
          </a:p>
          <a:p>
            <a:pPr algn="r" fontAlgn="base">
              <a:lnSpc>
                <a:spcPct val="125000"/>
              </a:lnSpc>
              <a:spcBef>
                <a:spcPct val="0"/>
              </a:spcBef>
              <a:spcAft>
                <a:spcPct val="0"/>
              </a:spcAft>
            </a:pPr>
            <a:r>
              <a:rPr lang="en-US" altLang="zh-CN" sz="1467" dirty="0">
                <a:solidFill>
                  <a:srgbClr val="FFFFFF"/>
                </a:solidFill>
                <a:latin typeface="FrutigerNext LT Regular" pitchFamily="34" charset="0"/>
                <a:ea typeface="ＭＳ Ｐゴシック" pitchFamily="34" charset="-128"/>
              </a:rPr>
              <a:t>Font to be used by customers and </a:t>
            </a:r>
          </a:p>
          <a:p>
            <a:pPr algn="r" fontAlgn="base">
              <a:lnSpc>
                <a:spcPct val="125000"/>
              </a:lnSpc>
              <a:spcBef>
                <a:spcPct val="0"/>
              </a:spcBef>
              <a:spcAft>
                <a:spcPct val="0"/>
              </a:spcAft>
            </a:pPr>
            <a:r>
              <a:rPr lang="en-US" altLang="zh-CN" sz="1467" dirty="0">
                <a:solidFill>
                  <a:srgbClr val="FFFFFF"/>
                </a:solidFill>
                <a:latin typeface="FrutigerNext LT Regular" pitchFamily="34" charset="0"/>
                <a:ea typeface="ＭＳ Ｐゴシック" pitchFamily="34" charset="-128"/>
              </a:rPr>
              <a:t>partners </a:t>
            </a:r>
            <a:r>
              <a:rPr lang="en-US" altLang="zh-CN" sz="1467" dirty="0">
                <a:solidFill>
                  <a:srgbClr val="FFFFFF"/>
                </a:solidFill>
                <a:latin typeface="FrutigerNext LT Regular" pitchFamily="34" charset="0"/>
                <a:ea typeface="华文细黑" pitchFamily="2" charset="-122"/>
              </a:rPr>
              <a:t>: </a:t>
            </a:r>
          </a:p>
          <a:p>
            <a:pPr algn="r" fontAlgn="base">
              <a:lnSpc>
                <a:spcPct val="125000"/>
              </a:lnSpc>
              <a:spcBef>
                <a:spcPct val="0"/>
              </a:spcBef>
              <a:spcAft>
                <a:spcPct val="0"/>
              </a:spcAft>
            </a:pPr>
            <a:r>
              <a:rPr lang="en-US" altLang="zh-CN" sz="1467" dirty="0">
                <a:solidFill>
                  <a:srgbClr val="FFFFFF"/>
                </a:solidFill>
                <a:latin typeface="FrutigerNext LT Regular" pitchFamily="34" charset="0"/>
                <a:ea typeface="华文细黑" pitchFamily="2" charset="-122"/>
              </a:rPr>
              <a:t>Arial</a:t>
            </a:r>
          </a:p>
        </p:txBody>
      </p:sp>
      <p:sp>
        <p:nvSpPr>
          <p:cNvPr id="11" name="Text Box 5"/>
          <p:cNvSpPr txBox="1">
            <a:spLocks noChangeArrowheads="1"/>
          </p:cNvSpPr>
          <p:nvPr/>
        </p:nvSpPr>
        <p:spPr bwMode="auto">
          <a:xfrm>
            <a:off x="1007534" y="6219826"/>
            <a:ext cx="4128181" cy="287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defRPr/>
            </a:pPr>
            <a:r>
              <a:rPr lang="en-US" altLang="zh-CN" sz="1867" dirty="0" smtClean="0">
                <a:solidFill>
                  <a:srgbClr val="000000"/>
                </a:solidFill>
                <a:latin typeface="FrutigerNext LT Bold" pitchFamily="34" charset="0"/>
                <a:ea typeface="MS PGothic" pitchFamily="34" charset="-128"/>
              </a:rPr>
              <a:t>HUAWEI TECHNOLOGIES CO., LTD.</a:t>
            </a:r>
          </a:p>
        </p:txBody>
      </p:sp>
      <p:pic>
        <p:nvPicPr>
          <p:cNvPr id="12" name="Picture 6" descr="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25619" y="5684837"/>
            <a:ext cx="941916" cy="70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017056"/>
      </p:ext>
    </p:extLst>
  </p:cSld>
  <p:clrMap bg1="lt1" tx1="dk1" bg2="lt2" tx2="dk2" accent1="accent1" accent2="accent2" accent3="accent3" accent4="accent4" accent5="accent5" accent6="accent6" hlink="hlink" folHlink="folHlink"/>
  <p:sldLayoutIdLst>
    <p:sldLayoutId id="2147483668" r:id="rId1"/>
  </p:sldLayoutIdLst>
  <p:transition advClick="0" advTm="8000">
    <p:fade thruBlk="1"/>
  </p:transition>
  <p:timing>
    <p:tnLst>
      <p:par>
        <p:cTn id="1" dur="indefinite" restart="never" nodeType="tmRoot"/>
      </p:par>
    </p:tnLst>
  </p:timing>
  <p:txStyles>
    <p:titleStyle>
      <a:lvl1pPr algn="l" rtl="0" eaLnBrk="1" fontAlgn="base" hangingPunct="1">
        <a:spcBef>
          <a:spcPct val="0"/>
        </a:spcBef>
        <a:spcAft>
          <a:spcPct val="0"/>
        </a:spcAft>
        <a:defRPr lang="zh-CN" altLang="en-US" sz="4267" b="1" dirty="0">
          <a:solidFill>
            <a:schemeClr val="bg1"/>
          </a:solidFill>
          <a:latin typeface="FrutigerNext LT Medium" pitchFamily="34" charset="0"/>
          <a:ea typeface="黑体" pitchFamily="49" charset="-122"/>
          <a:cs typeface="+mj-cs"/>
        </a:defRPr>
      </a:lvl1pPr>
      <a:lvl2pPr algn="l" rtl="0" eaLnBrk="1" fontAlgn="base" hangingPunct="1">
        <a:spcBef>
          <a:spcPct val="0"/>
        </a:spcBef>
        <a:spcAft>
          <a:spcPct val="0"/>
        </a:spcAft>
        <a:defRPr sz="4267" b="1">
          <a:solidFill>
            <a:schemeClr val="bg1"/>
          </a:solidFill>
          <a:latin typeface="FrutigerNext LT Medium" pitchFamily="34" charset="0"/>
          <a:ea typeface="黑体" pitchFamily="49" charset="-122"/>
          <a:cs typeface="宋体" charset="-122"/>
        </a:defRPr>
      </a:lvl2pPr>
      <a:lvl3pPr algn="l" rtl="0" eaLnBrk="1" fontAlgn="base" hangingPunct="1">
        <a:spcBef>
          <a:spcPct val="0"/>
        </a:spcBef>
        <a:spcAft>
          <a:spcPct val="0"/>
        </a:spcAft>
        <a:defRPr sz="4267" b="1">
          <a:solidFill>
            <a:schemeClr val="bg1"/>
          </a:solidFill>
          <a:latin typeface="FrutigerNext LT Medium" pitchFamily="34" charset="0"/>
          <a:ea typeface="黑体" pitchFamily="49" charset="-122"/>
          <a:cs typeface="宋体" charset="-122"/>
        </a:defRPr>
      </a:lvl3pPr>
      <a:lvl4pPr algn="l" rtl="0" eaLnBrk="1" fontAlgn="base" hangingPunct="1">
        <a:spcBef>
          <a:spcPct val="0"/>
        </a:spcBef>
        <a:spcAft>
          <a:spcPct val="0"/>
        </a:spcAft>
        <a:defRPr sz="4267" b="1">
          <a:solidFill>
            <a:schemeClr val="bg1"/>
          </a:solidFill>
          <a:latin typeface="FrutigerNext LT Medium" pitchFamily="34" charset="0"/>
          <a:ea typeface="黑体" pitchFamily="49" charset="-122"/>
          <a:cs typeface="宋体" charset="-122"/>
        </a:defRPr>
      </a:lvl4pPr>
      <a:lvl5pPr algn="l" rtl="0" eaLnBrk="1" fontAlgn="base" hangingPunct="1">
        <a:spcBef>
          <a:spcPct val="0"/>
        </a:spcBef>
        <a:spcAft>
          <a:spcPct val="0"/>
        </a:spcAft>
        <a:defRPr sz="4267" b="1">
          <a:solidFill>
            <a:schemeClr val="bg1"/>
          </a:solidFill>
          <a:latin typeface="FrutigerNext LT Medium" pitchFamily="34" charset="0"/>
          <a:ea typeface="黑体" pitchFamily="49" charset="-122"/>
          <a:cs typeface="宋体" charset="-122"/>
        </a:defRPr>
      </a:lvl5pPr>
      <a:lvl6pPr marL="609585"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6pPr>
      <a:lvl7pPr marL="1219170"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7pPr>
      <a:lvl8pPr marL="1828754"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8pPr>
      <a:lvl9pPr marL="2438339"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9pPr>
    </p:titleStyle>
    <p:bodyStyle>
      <a:lvl1pPr marL="457189" indent="-457189" algn="l" rtl="0" eaLnBrk="1" fontAlgn="base" hangingPunct="1">
        <a:spcBef>
          <a:spcPct val="20000"/>
        </a:spcBef>
        <a:spcAft>
          <a:spcPct val="0"/>
        </a:spcAft>
        <a:buClr>
          <a:srgbClr val="990000"/>
        </a:buClr>
        <a:defRPr sz="3200">
          <a:solidFill>
            <a:schemeClr val="bg1"/>
          </a:solidFill>
          <a:latin typeface="FrutigerNext LT Medium" pitchFamily="34" charset="0"/>
          <a:ea typeface="黑体" pitchFamily="49" charset="-122"/>
          <a:cs typeface="+mn-cs"/>
        </a:defRPr>
      </a:lvl1pPr>
      <a:lvl2pPr marL="990575" indent="-380990" algn="l" rtl="0" eaLnBrk="1" fontAlgn="base" hangingPunct="1">
        <a:spcBef>
          <a:spcPct val="20000"/>
        </a:spcBef>
        <a:spcAft>
          <a:spcPct val="0"/>
        </a:spcAft>
        <a:buFont typeface="Arial" charset="0"/>
        <a:buChar char="›"/>
        <a:defRPr sz="2667">
          <a:solidFill>
            <a:schemeClr val="tx1"/>
          </a:solidFill>
          <a:latin typeface="+mn-lt"/>
          <a:ea typeface="+mn-ea"/>
          <a:cs typeface="+mn-cs"/>
        </a:defRPr>
      </a:lvl2pPr>
      <a:lvl3pPr marL="1523962" indent="-304792"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2133547" indent="-304792" algn="l" rtl="0" eaLnBrk="1" fontAlgn="base" hangingPunct="1">
        <a:spcBef>
          <a:spcPct val="20000"/>
        </a:spcBef>
        <a:spcAft>
          <a:spcPct val="0"/>
        </a:spcAft>
        <a:buChar char="–"/>
        <a:defRPr sz="2133">
          <a:solidFill>
            <a:schemeClr val="tx1"/>
          </a:solidFill>
          <a:latin typeface="+mn-lt"/>
          <a:ea typeface="+mn-ea"/>
          <a:cs typeface="+mn-cs"/>
        </a:defRPr>
      </a:lvl4pPr>
      <a:lvl5pPr marL="274313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3074" name="Picture 102" descr="PPT胶片内页元素-16比9-内页"/>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4" descr="PPT胶片内页元素-16比9-内页灰条"/>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 y="6224591"/>
            <a:ext cx="12187239"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01" descr="图片3副本"/>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79586" y="6392894"/>
            <a:ext cx="1295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Text Box 8"/>
          <p:cNvSpPr txBox="1">
            <a:spLocks noChangeArrowheads="1"/>
          </p:cNvSpPr>
          <p:nvPr/>
        </p:nvSpPr>
        <p:spPr bwMode="auto">
          <a:xfrm>
            <a:off x="876099" y="6502410"/>
            <a:ext cx="2680304" cy="18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80092"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defRPr/>
            </a:pPr>
            <a:r>
              <a:rPr lang="en-US" altLang="zh-CN" sz="1200" dirty="0" smtClean="0">
                <a:solidFill>
                  <a:srgbClr val="000000"/>
                </a:solidFill>
                <a:latin typeface="FrutigerNext LT Bold" pitchFamily="34" charset="0"/>
                <a:ea typeface="MS PGothic" pitchFamily="34" charset="-128"/>
              </a:rPr>
              <a:t>HUAWEI TECHNOLOGIES CO., LTD.</a:t>
            </a:r>
          </a:p>
        </p:txBody>
      </p:sp>
      <p:sp>
        <p:nvSpPr>
          <p:cNvPr id="3078" name="Rectangle 13"/>
          <p:cNvSpPr>
            <a:spLocks noGrp="1" noChangeArrowheads="1"/>
          </p:cNvSpPr>
          <p:nvPr>
            <p:ph type="title"/>
          </p:nvPr>
        </p:nvSpPr>
        <p:spPr bwMode="auto">
          <a:xfrm>
            <a:off x="876072" y="56505"/>
            <a:ext cx="10438269"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040" rIns="60081" bIns="30040" numCol="1" anchor="ctr" anchorCtr="0" compatLnSpc="1">
            <a:prstTxWarp prst="textNoShape">
              <a:avLst/>
            </a:prstTxWarp>
          </a:bodyPr>
          <a:lstStyle/>
          <a:p>
            <a:pPr lvl="0"/>
            <a:r>
              <a:rPr lang="en-US" altLang="zh-CN" dirty="0" smtClean="0"/>
              <a:t>Click to edit Master title style</a:t>
            </a:r>
            <a:endParaRPr lang="zh-CN" altLang="en-US" dirty="0" smtClean="0"/>
          </a:p>
        </p:txBody>
      </p:sp>
      <p:sp>
        <p:nvSpPr>
          <p:cNvPr id="3079" name="Rectangle 21"/>
          <p:cNvSpPr>
            <a:spLocks noChangeArrowheads="1"/>
          </p:cNvSpPr>
          <p:nvPr/>
        </p:nvSpPr>
        <p:spPr bwMode="auto">
          <a:xfrm>
            <a:off x="5135839" y="6502410"/>
            <a:ext cx="15659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0060" tIns="0" rIns="80060" bIns="0">
            <a:spAutoFit/>
          </a:bodyPr>
          <a:lstStyle/>
          <a:p>
            <a:pPr defTabSz="801455" eaLnBrk="0" fontAlgn="base" hangingPunct="0">
              <a:spcBef>
                <a:spcPct val="0"/>
              </a:spcBef>
              <a:spcAft>
                <a:spcPct val="0"/>
              </a:spcAft>
            </a:pPr>
            <a:r>
              <a:rPr lang="en-US" altLang="zh-CN" sz="1200" dirty="0">
                <a:solidFill>
                  <a:srgbClr val="000000"/>
                </a:solidFill>
                <a:latin typeface="FrutigerNext LT Bold" pitchFamily="34" charset="0"/>
                <a:ea typeface="ＭＳ Ｐゴシック" pitchFamily="34" charset="-128"/>
              </a:rPr>
              <a:t>Huawei Confidential </a:t>
            </a:r>
          </a:p>
        </p:txBody>
      </p:sp>
      <p:sp>
        <p:nvSpPr>
          <p:cNvPr id="3080" name="Rectangle 68"/>
          <p:cNvSpPr>
            <a:spLocks noGrp="1" noChangeArrowheads="1"/>
          </p:cNvSpPr>
          <p:nvPr>
            <p:ph type="body" idx="1"/>
          </p:nvPr>
        </p:nvSpPr>
        <p:spPr bwMode="auto">
          <a:xfrm>
            <a:off x="876072" y="1156447"/>
            <a:ext cx="1043826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090" tIns="30044" rIns="60090" bIns="30044" numCol="1" anchor="t" anchorCtr="0" compatLnSpc="1">
            <a:prstTxWarp prst="textNoShape">
              <a:avLst/>
            </a:prstTxWarp>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grpSp>
        <p:nvGrpSpPr>
          <p:cNvPr id="2" name="Group 88"/>
          <p:cNvGrpSpPr>
            <a:grpSpLocks/>
          </p:cNvGrpSpPr>
          <p:nvPr/>
        </p:nvGrpSpPr>
        <p:grpSpPr bwMode="auto">
          <a:xfrm>
            <a:off x="12433265" y="3832242"/>
            <a:ext cx="1152225" cy="3025775"/>
            <a:chOff x="5874" y="2414"/>
            <a:chExt cx="544" cy="1906"/>
          </a:xfrm>
        </p:grpSpPr>
        <p:sp>
          <p:nvSpPr>
            <p:cNvPr id="3086" name="Rectangle 86"/>
            <p:cNvSpPr>
              <a:spLocks noChangeArrowheads="1"/>
            </p:cNvSpPr>
            <p:nvPr userDrawn="1"/>
          </p:nvSpPr>
          <p:spPr bwMode="auto">
            <a:xfrm>
              <a:off x="5874" y="2414"/>
              <a:ext cx="544" cy="190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nvGrpSpPr>
            <p:cNvPr id="3" name="Group 87"/>
            <p:cNvGrpSpPr>
              <a:grpSpLocks/>
            </p:cNvGrpSpPr>
            <p:nvPr userDrawn="1"/>
          </p:nvGrpSpPr>
          <p:grpSpPr bwMode="auto">
            <a:xfrm>
              <a:off x="5941" y="2475"/>
              <a:ext cx="409" cy="1783"/>
              <a:chOff x="5921" y="2387"/>
              <a:chExt cx="409" cy="1783"/>
            </a:xfrm>
          </p:grpSpPr>
          <p:grpSp>
            <p:nvGrpSpPr>
              <p:cNvPr id="4" name="Group 18"/>
              <p:cNvGrpSpPr>
                <a:grpSpLocks noChangeAspect="1"/>
              </p:cNvGrpSpPr>
              <p:nvPr userDrawn="1"/>
            </p:nvGrpSpPr>
            <p:grpSpPr bwMode="auto">
              <a:xfrm>
                <a:off x="5921" y="2506"/>
                <a:ext cx="409" cy="101"/>
                <a:chOff x="5893" y="2387"/>
                <a:chExt cx="466" cy="115"/>
              </a:xfrm>
            </p:grpSpPr>
            <p:sp>
              <p:nvSpPr>
                <p:cNvPr id="3149" name="Rectangle 19"/>
                <p:cNvSpPr>
                  <a:spLocks noChangeAspect="1"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50" name="Rectangle 20"/>
                <p:cNvSpPr>
                  <a:spLocks noChangeAspect="1"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51" name="Rectangle 21"/>
                <p:cNvSpPr>
                  <a:spLocks noChangeAspect="1"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52" name="Rectangle 22"/>
                <p:cNvSpPr>
                  <a:spLocks noChangeAspect="1"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5" name="Group 23"/>
              <p:cNvGrpSpPr>
                <a:grpSpLocks noChangeAspect="1"/>
              </p:cNvGrpSpPr>
              <p:nvPr userDrawn="1"/>
            </p:nvGrpSpPr>
            <p:grpSpPr bwMode="auto">
              <a:xfrm>
                <a:off x="5921" y="2626"/>
                <a:ext cx="409" cy="101"/>
                <a:chOff x="5893" y="2523"/>
                <a:chExt cx="466" cy="115"/>
              </a:xfrm>
            </p:grpSpPr>
            <p:sp>
              <p:nvSpPr>
                <p:cNvPr id="3145" name="Rectangle 24"/>
                <p:cNvSpPr>
                  <a:spLocks noChangeAspect="1"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6" name="Rectangle 25"/>
                <p:cNvSpPr>
                  <a:spLocks noChangeAspect="1"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7" name="Rectangle 26"/>
                <p:cNvSpPr>
                  <a:spLocks noChangeAspect="1"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8" name="Rectangle 27"/>
                <p:cNvSpPr>
                  <a:spLocks noChangeAspect="1"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6" name="Group 28"/>
              <p:cNvGrpSpPr>
                <a:grpSpLocks noChangeAspect="1"/>
              </p:cNvGrpSpPr>
              <p:nvPr userDrawn="1"/>
            </p:nvGrpSpPr>
            <p:grpSpPr bwMode="auto">
              <a:xfrm>
                <a:off x="5921" y="2745"/>
                <a:ext cx="409" cy="101"/>
                <a:chOff x="5893" y="2659"/>
                <a:chExt cx="466" cy="115"/>
              </a:xfrm>
            </p:grpSpPr>
            <p:sp>
              <p:nvSpPr>
                <p:cNvPr id="3141" name="Rectangle 29"/>
                <p:cNvSpPr>
                  <a:spLocks noChangeAspect="1"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2" name="Rectangle 30"/>
                <p:cNvSpPr>
                  <a:spLocks noChangeAspect="1"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3" name="Rectangle 31"/>
                <p:cNvSpPr>
                  <a:spLocks noChangeAspect="1"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4" name="Rectangle 32"/>
                <p:cNvSpPr>
                  <a:spLocks noChangeAspect="1"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7" name="Group 33"/>
              <p:cNvGrpSpPr>
                <a:grpSpLocks noChangeAspect="1"/>
              </p:cNvGrpSpPr>
              <p:nvPr userDrawn="1"/>
            </p:nvGrpSpPr>
            <p:grpSpPr bwMode="auto">
              <a:xfrm>
                <a:off x="5921" y="2387"/>
                <a:ext cx="409" cy="104"/>
                <a:chOff x="5893" y="2251"/>
                <a:chExt cx="466" cy="119"/>
              </a:xfrm>
            </p:grpSpPr>
            <p:sp>
              <p:nvSpPr>
                <p:cNvPr id="3137" name="Rectangle 34"/>
                <p:cNvSpPr>
                  <a:spLocks noChangeAspect="1"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8" name="Rectangle 35"/>
                <p:cNvSpPr>
                  <a:spLocks noChangeAspect="1"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9" name="Rectangle 36"/>
                <p:cNvSpPr>
                  <a:spLocks noChangeAspect="1"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0" name="Rectangle 37"/>
                <p:cNvSpPr>
                  <a:spLocks noChangeAspect="1"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8" name="Group 38"/>
              <p:cNvGrpSpPr>
                <a:grpSpLocks noChangeAspect="1"/>
              </p:cNvGrpSpPr>
              <p:nvPr userDrawn="1"/>
            </p:nvGrpSpPr>
            <p:grpSpPr bwMode="auto">
              <a:xfrm>
                <a:off x="5921" y="2944"/>
                <a:ext cx="409" cy="101"/>
                <a:chOff x="5893" y="2886"/>
                <a:chExt cx="466" cy="115"/>
              </a:xfrm>
            </p:grpSpPr>
            <p:sp>
              <p:nvSpPr>
                <p:cNvPr id="3133" name="Rectangle 39"/>
                <p:cNvSpPr>
                  <a:spLocks noChangeAspect="1"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4" name="Rectangle 40"/>
                <p:cNvSpPr>
                  <a:spLocks noChangeAspect="1"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5" name="Rectangle 41"/>
                <p:cNvSpPr>
                  <a:spLocks noChangeAspect="1"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6" name="Rectangle 42"/>
                <p:cNvSpPr>
                  <a:spLocks noChangeAspect="1"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9" name="Group 43"/>
              <p:cNvGrpSpPr>
                <a:grpSpLocks noChangeAspect="1"/>
              </p:cNvGrpSpPr>
              <p:nvPr userDrawn="1"/>
            </p:nvGrpSpPr>
            <p:grpSpPr bwMode="auto">
              <a:xfrm>
                <a:off x="5921" y="3064"/>
                <a:ext cx="409" cy="101"/>
                <a:chOff x="5893" y="3022"/>
                <a:chExt cx="466" cy="115"/>
              </a:xfrm>
            </p:grpSpPr>
            <p:sp>
              <p:nvSpPr>
                <p:cNvPr id="3129" name="Rectangle 44"/>
                <p:cNvSpPr>
                  <a:spLocks noChangeAspect="1"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0" name="Rectangle 45"/>
                <p:cNvSpPr>
                  <a:spLocks noChangeAspect="1"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1" name="Rectangle 46"/>
                <p:cNvSpPr>
                  <a:spLocks noChangeAspect="1"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2" name="Rectangle 47"/>
                <p:cNvSpPr>
                  <a:spLocks noChangeAspect="1"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0" name="Group 48"/>
              <p:cNvGrpSpPr>
                <a:grpSpLocks noChangeAspect="1"/>
              </p:cNvGrpSpPr>
              <p:nvPr userDrawn="1"/>
            </p:nvGrpSpPr>
            <p:grpSpPr bwMode="auto">
              <a:xfrm>
                <a:off x="5921" y="3183"/>
                <a:ext cx="409" cy="101"/>
                <a:chOff x="5893" y="3158"/>
                <a:chExt cx="466" cy="115"/>
              </a:xfrm>
            </p:grpSpPr>
            <p:sp>
              <p:nvSpPr>
                <p:cNvPr id="3125" name="Rectangle 49"/>
                <p:cNvSpPr>
                  <a:spLocks noChangeAspect="1"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6" name="Rectangle 50"/>
                <p:cNvSpPr>
                  <a:spLocks noChangeAspect="1"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7" name="Rectangle 51"/>
                <p:cNvSpPr>
                  <a:spLocks noChangeAspect="1"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8" name="Rectangle 52"/>
                <p:cNvSpPr>
                  <a:spLocks noChangeAspect="1"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1" name="Group 53"/>
              <p:cNvGrpSpPr>
                <a:grpSpLocks noChangeAspect="1"/>
              </p:cNvGrpSpPr>
              <p:nvPr userDrawn="1"/>
            </p:nvGrpSpPr>
            <p:grpSpPr bwMode="auto">
              <a:xfrm>
                <a:off x="5921" y="3383"/>
                <a:ext cx="409" cy="100"/>
                <a:chOff x="5893" y="3385"/>
                <a:chExt cx="466" cy="115"/>
              </a:xfrm>
            </p:grpSpPr>
            <p:sp>
              <p:nvSpPr>
                <p:cNvPr id="3121" name="Rectangle 54"/>
                <p:cNvSpPr>
                  <a:spLocks noChangeAspect="1"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2" name="Rectangle 55"/>
                <p:cNvSpPr>
                  <a:spLocks noChangeAspect="1"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3" name="Rectangle 56"/>
                <p:cNvSpPr>
                  <a:spLocks noChangeAspect="1"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4" name="Rectangle 57"/>
                <p:cNvSpPr>
                  <a:spLocks noChangeAspect="1"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2" name="Group 58"/>
              <p:cNvGrpSpPr>
                <a:grpSpLocks noChangeAspect="1"/>
              </p:cNvGrpSpPr>
              <p:nvPr userDrawn="1"/>
            </p:nvGrpSpPr>
            <p:grpSpPr bwMode="auto">
              <a:xfrm>
                <a:off x="5921" y="3502"/>
                <a:ext cx="409" cy="101"/>
                <a:chOff x="5893" y="3521"/>
                <a:chExt cx="466" cy="115"/>
              </a:xfrm>
            </p:grpSpPr>
            <p:sp>
              <p:nvSpPr>
                <p:cNvPr id="3117" name="Rectangle 59"/>
                <p:cNvSpPr>
                  <a:spLocks noChangeAspect="1"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8" name="Rectangle 60"/>
                <p:cNvSpPr>
                  <a:spLocks noChangeAspect="1"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9" name="Rectangle 61"/>
                <p:cNvSpPr>
                  <a:spLocks noChangeAspect="1"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0" name="Rectangle 62"/>
                <p:cNvSpPr>
                  <a:spLocks noChangeAspect="1"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3" name="Group 63"/>
              <p:cNvGrpSpPr>
                <a:grpSpLocks noChangeAspect="1"/>
              </p:cNvGrpSpPr>
              <p:nvPr userDrawn="1"/>
            </p:nvGrpSpPr>
            <p:grpSpPr bwMode="auto">
              <a:xfrm>
                <a:off x="5921" y="3621"/>
                <a:ext cx="409" cy="101"/>
                <a:chOff x="5893" y="3657"/>
                <a:chExt cx="466" cy="115"/>
              </a:xfrm>
            </p:grpSpPr>
            <p:sp>
              <p:nvSpPr>
                <p:cNvPr id="3113" name="Rectangle 64"/>
                <p:cNvSpPr>
                  <a:spLocks noChangeAspect="1"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4" name="Rectangle 65"/>
                <p:cNvSpPr>
                  <a:spLocks noChangeAspect="1"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5" name="Rectangle 66"/>
                <p:cNvSpPr>
                  <a:spLocks noChangeAspect="1"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6" name="Rectangle 67"/>
                <p:cNvSpPr>
                  <a:spLocks noChangeAspect="1"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4" name="Group 68"/>
              <p:cNvGrpSpPr>
                <a:grpSpLocks noChangeAspect="1"/>
              </p:cNvGrpSpPr>
              <p:nvPr userDrawn="1"/>
            </p:nvGrpSpPr>
            <p:grpSpPr bwMode="auto">
              <a:xfrm>
                <a:off x="5921" y="3821"/>
                <a:ext cx="409" cy="101"/>
                <a:chOff x="5893" y="3884"/>
                <a:chExt cx="466" cy="115"/>
              </a:xfrm>
            </p:grpSpPr>
            <p:sp>
              <p:nvSpPr>
                <p:cNvPr id="3109" name="Rectangle 69"/>
                <p:cNvSpPr>
                  <a:spLocks noChangeAspect="1"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0" name="Rectangle 70"/>
                <p:cNvSpPr>
                  <a:spLocks noChangeAspect="1"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1" name="Rectangle 71"/>
                <p:cNvSpPr>
                  <a:spLocks noChangeAspect="1"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2" name="Rectangle 72"/>
                <p:cNvSpPr>
                  <a:spLocks noChangeAspect="1"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5" name="Group 73"/>
              <p:cNvGrpSpPr>
                <a:grpSpLocks noChangeAspect="1"/>
              </p:cNvGrpSpPr>
              <p:nvPr userDrawn="1"/>
            </p:nvGrpSpPr>
            <p:grpSpPr bwMode="auto">
              <a:xfrm>
                <a:off x="5921" y="3945"/>
                <a:ext cx="409" cy="101"/>
                <a:chOff x="5893" y="4026"/>
                <a:chExt cx="466" cy="115"/>
              </a:xfrm>
            </p:grpSpPr>
            <p:sp>
              <p:nvSpPr>
                <p:cNvPr id="3105" name="Rectangle 74"/>
                <p:cNvSpPr>
                  <a:spLocks noChangeAspect="1"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6" name="Rectangle 75"/>
                <p:cNvSpPr>
                  <a:spLocks noChangeAspect="1"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7" name="Rectangle 76"/>
                <p:cNvSpPr>
                  <a:spLocks noChangeAspect="1"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8" name="Rectangle 77"/>
                <p:cNvSpPr>
                  <a:spLocks noChangeAspect="1"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6" name="Group 78"/>
              <p:cNvGrpSpPr>
                <a:grpSpLocks noChangeAspect="1"/>
              </p:cNvGrpSpPr>
              <p:nvPr userDrawn="1"/>
            </p:nvGrpSpPr>
            <p:grpSpPr bwMode="auto">
              <a:xfrm>
                <a:off x="5921" y="4069"/>
                <a:ext cx="409" cy="101"/>
                <a:chOff x="5893" y="4167"/>
                <a:chExt cx="466" cy="115"/>
              </a:xfrm>
            </p:grpSpPr>
            <p:sp>
              <p:nvSpPr>
                <p:cNvPr id="3101" name="Rectangle 79"/>
                <p:cNvSpPr>
                  <a:spLocks noChangeAspect="1"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2" name="Rectangle 80"/>
                <p:cNvSpPr>
                  <a:spLocks noChangeAspect="1"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3" name="Rectangle 81"/>
                <p:cNvSpPr>
                  <a:spLocks noChangeAspect="1"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4" name="Rectangle 82"/>
                <p:cNvSpPr>
                  <a:spLocks noChangeAspect="1"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grpSp>
      <p:sp>
        <p:nvSpPr>
          <p:cNvPr id="3082" name="Rectangle 5"/>
          <p:cNvSpPr>
            <a:spLocks noChangeArrowheads="1"/>
          </p:cNvSpPr>
          <p:nvPr/>
        </p:nvSpPr>
        <p:spPr bwMode="auto">
          <a:xfrm>
            <a:off x="8481415" y="6502424"/>
            <a:ext cx="279644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lnSpc>
                <a:spcPct val="85000"/>
              </a:lnSpc>
              <a:spcBef>
                <a:spcPct val="0"/>
              </a:spcBef>
              <a:spcAft>
                <a:spcPct val="0"/>
              </a:spcAft>
            </a:pPr>
            <a:r>
              <a:rPr lang="de-DE" altLang="zh-CN" sz="1200">
                <a:solidFill>
                  <a:srgbClr val="000000"/>
                </a:solidFill>
                <a:latin typeface="FrutigerNext LT Bold" pitchFamily="34" charset="0"/>
                <a:ea typeface="ＭＳ Ｐゴシック" pitchFamily="34" charset="-128"/>
              </a:rPr>
              <a:t>Page </a:t>
            </a:r>
            <a:fld id="{D186A68E-6AAB-4CA5-B401-16AD87CA962D}" type="slidenum">
              <a:rPr lang="de-DE" altLang="zh-CN" sz="1200">
                <a:solidFill>
                  <a:srgbClr val="000000"/>
                </a:solidFill>
                <a:latin typeface="FrutigerNext LT Bold" pitchFamily="34" charset="0"/>
                <a:ea typeface="ＭＳ Ｐゴシック" pitchFamily="34" charset="-128"/>
              </a:rPr>
              <a:pPr eaLnBrk="0" fontAlgn="base" hangingPunct="0">
                <a:lnSpc>
                  <a:spcPct val="85000"/>
                </a:lnSpc>
                <a:spcBef>
                  <a:spcPct val="0"/>
                </a:spcBef>
                <a:spcAft>
                  <a:spcPct val="0"/>
                </a:spcAft>
              </a:pPr>
              <a:t>‹#›</a:t>
            </a:fld>
            <a:endParaRPr lang="en-GB" altLang="zh-CN" sz="1200">
              <a:solidFill>
                <a:srgbClr val="000000"/>
              </a:solidFill>
              <a:latin typeface="FrutigerNext LT Bold" pitchFamily="34" charset="0"/>
              <a:ea typeface="ＭＳ Ｐゴシック" pitchFamily="34" charset="-128"/>
            </a:endParaRPr>
          </a:p>
        </p:txBody>
      </p:sp>
      <p:sp>
        <p:nvSpPr>
          <p:cNvPr id="10321" name="Text Box 81"/>
          <p:cNvSpPr txBox="1">
            <a:spLocks noChangeArrowheads="1"/>
          </p:cNvSpPr>
          <p:nvPr/>
        </p:nvSpPr>
        <p:spPr bwMode="auto">
          <a:xfrm>
            <a:off x="-3845512" y="1330340"/>
            <a:ext cx="3701087" cy="379003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324" tIns="39161" rIns="78324" bIns="39161">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Slide title :32-35pt</a:t>
            </a:r>
            <a:r>
              <a:rPr lang="zh-CN" altLang="en-US" sz="1067" dirty="0" smtClean="0">
                <a:solidFill>
                  <a:srgbClr val="FFFFFF"/>
                </a:solidFill>
                <a:latin typeface="FrutigerNext LT Regular" pitchFamily="34" charset="0"/>
              </a:rPr>
              <a:t> </a:t>
            </a: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Color: R153 G0 B0</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Corporate Font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FrutigerNext LT Medium</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Font to be used by customers and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partners :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Arial</a:t>
            </a:r>
          </a:p>
          <a:p>
            <a:pPr algn="r" eaLnBrk="1" fontAlgn="base" hangingPunct="1">
              <a:spcBef>
                <a:spcPct val="20000"/>
              </a:spcBef>
              <a:spcAft>
                <a:spcPct val="0"/>
              </a:spcAft>
              <a:defRPr/>
            </a:pP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Slide text :20-22pt</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Bullets level 2-5:</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 18pt</a:t>
            </a:r>
            <a:r>
              <a:rPr lang="zh-CN" altLang="en-US" sz="1067" dirty="0" smtClean="0">
                <a:solidFill>
                  <a:srgbClr val="FFFFFF"/>
                </a:solidFill>
                <a:latin typeface="FrutigerNext LT Regular" pitchFamily="34" charset="0"/>
              </a:rPr>
              <a:t> </a:t>
            </a: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Color:Black</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Corporate Font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FrutigerNext LT Medium</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Font to be used by customers and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partners :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Arial</a:t>
            </a:r>
          </a:p>
        </p:txBody>
      </p:sp>
      <p:sp>
        <p:nvSpPr>
          <p:cNvPr id="3084" name="Text Box 84"/>
          <p:cNvSpPr txBox="1">
            <a:spLocks noChangeArrowheads="1"/>
          </p:cNvSpPr>
          <p:nvPr/>
        </p:nvSpPr>
        <p:spPr bwMode="auto">
          <a:xfrm>
            <a:off x="12336434" y="57158"/>
            <a:ext cx="1726751" cy="107757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fontAlgn="base" hangingPunct="1">
              <a:spcBef>
                <a:spcPct val="0"/>
              </a:spcBef>
              <a:spcAft>
                <a:spcPct val="0"/>
              </a:spcAft>
            </a:pPr>
            <a:r>
              <a:rPr lang="en-US" altLang="zh-CN" sz="1067" dirty="0">
                <a:solidFill>
                  <a:srgbClr val="FFFFFF"/>
                </a:solidFill>
                <a:latin typeface="FrutigerNext LT Regular" pitchFamily="34" charset="0"/>
              </a:rPr>
              <a:t>Top </a:t>
            </a:r>
            <a:r>
              <a:rPr lang="en-US" altLang="zh-CN" sz="1067" dirty="0" smtClean="0">
                <a:solidFill>
                  <a:srgbClr val="FFFFFF"/>
                </a:solidFill>
                <a:latin typeface="FrutigerNext LT Regular" pitchFamily="34" charset="0"/>
              </a:rPr>
              <a:t>right corner for  </a:t>
            </a:r>
            <a:r>
              <a:rPr lang="en-US" altLang="zh-CN" sz="1067" dirty="0">
                <a:solidFill>
                  <a:srgbClr val="FFFFFF"/>
                </a:solidFill>
                <a:latin typeface="FrutigerNext LT Regular" pitchFamily="34" charset="0"/>
              </a:rPr>
              <a:t>field-mark, customer or partner logotypes. </a:t>
            </a:r>
          </a:p>
          <a:p>
            <a:pPr eaLnBrk="1" fontAlgn="base" hangingPunct="1">
              <a:spcBef>
                <a:spcPct val="0"/>
              </a:spcBef>
              <a:spcAft>
                <a:spcPct val="0"/>
              </a:spcAft>
            </a:pPr>
            <a:endParaRPr lang="en-US" altLang="zh-CN" sz="1067" dirty="0">
              <a:solidFill>
                <a:srgbClr val="FFFFFF"/>
              </a:solidFill>
              <a:latin typeface="FrutigerNext LT Regular" pitchFamily="34" charset="0"/>
            </a:endParaRPr>
          </a:p>
          <a:p>
            <a:pPr eaLnBrk="1" fontAlgn="base" hangingPunct="1">
              <a:spcBef>
                <a:spcPct val="0"/>
              </a:spcBef>
              <a:spcAft>
                <a:spcPct val="0"/>
              </a:spcAft>
            </a:pPr>
            <a:r>
              <a:rPr lang="en-US" altLang="zh-CN" sz="1067" dirty="0" smtClean="0">
                <a:solidFill>
                  <a:srgbClr val="FFFFFF"/>
                </a:solidFill>
                <a:latin typeface="FrutigerNext LT Regular" pitchFamily="34" charset="0"/>
              </a:rPr>
              <a:t>----------------  </a:t>
            </a:r>
            <a:endParaRPr lang="en-US" altLang="zh-CN" sz="1067" dirty="0">
              <a:solidFill>
                <a:srgbClr val="FFFFFF"/>
              </a:solidFill>
              <a:latin typeface="FrutigerNext LT Regular" pitchFamily="34" charset="0"/>
            </a:endParaRPr>
          </a:p>
          <a:p>
            <a:pPr eaLnBrk="1" fontAlgn="base" hangingPunct="1">
              <a:spcBef>
                <a:spcPct val="0"/>
              </a:spcBef>
              <a:spcAft>
                <a:spcPct val="0"/>
              </a:spcAft>
            </a:pPr>
            <a:endParaRPr lang="zh-CN" altLang="en-US" sz="1067" dirty="0">
              <a:solidFill>
                <a:srgbClr val="FFFFFF"/>
              </a:solidFill>
              <a:latin typeface="FrutigerNext LT Regular" pitchFamily="34" charset="0"/>
            </a:endParaRPr>
          </a:p>
        </p:txBody>
      </p:sp>
      <p:sp>
        <p:nvSpPr>
          <p:cNvPr id="3085" name="Text Box 85"/>
          <p:cNvSpPr txBox="1">
            <a:spLocks noChangeArrowheads="1"/>
          </p:cNvSpPr>
          <p:nvPr/>
        </p:nvSpPr>
        <p:spPr bwMode="auto">
          <a:xfrm>
            <a:off x="12336434" y="1196997"/>
            <a:ext cx="1726751" cy="17344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fontAlgn="base" hangingPunct="1">
              <a:spcBef>
                <a:spcPct val="0"/>
              </a:spcBef>
              <a:spcAft>
                <a:spcPct val="0"/>
              </a:spcAft>
            </a:pPr>
            <a:r>
              <a:rPr lang="en-US" altLang="zh-CN" sz="1067" dirty="0">
                <a:solidFill>
                  <a:srgbClr val="FFFFFF"/>
                </a:solidFill>
                <a:latin typeface="FrutigerNext LT Regular" pitchFamily="34" charset="0"/>
              </a:rPr>
              <a:t>The following nine groups of colors are an example of how our design colors can be used, please take note that you should only use one design color group per slide. </a:t>
            </a:r>
          </a:p>
          <a:p>
            <a:pPr eaLnBrk="1" fontAlgn="base" hangingPunct="1">
              <a:spcBef>
                <a:spcPct val="0"/>
              </a:spcBef>
              <a:spcAft>
                <a:spcPct val="0"/>
              </a:spcAft>
            </a:pPr>
            <a:r>
              <a:rPr lang="en-US" altLang="zh-CN" sz="1067" dirty="0">
                <a:solidFill>
                  <a:srgbClr val="FFFFFF"/>
                </a:solidFill>
                <a:latin typeface="FrutigerNext LT Regular" pitchFamily="34" charset="0"/>
              </a:rPr>
              <a:t> For specific usage details, refer to the </a:t>
            </a:r>
            <a:r>
              <a:rPr lang="en-US" altLang="zh-CN" sz="1067" dirty="0" smtClean="0">
                <a:solidFill>
                  <a:srgbClr val="FFFFFF"/>
                </a:solidFill>
                <a:latin typeface="FrutigerNext LT Regular" pitchFamily="34" charset="0"/>
              </a:rPr>
              <a:t>Typesetting Standard.</a:t>
            </a:r>
            <a:endParaRPr lang="en-US" altLang="zh-CN" sz="1067" dirty="0">
              <a:solidFill>
                <a:srgbClr val="FFFFFF"/>
              </a:solidFill>
              <a:latin typeface="FrutigerNext LT Regular" pitchFamily="34" charset="0"/>
            </a:endParaRPr>
          </a:p>
        </p:txBody>
      </p:sp>
    </p:spTree>
    <p:extLst>
      <p:ext uri="{BB962C8B-B14F-4D97-AF65-F5344CB8AC3E}">
        <p14:creationId xmlns:p14="http://schemas.microsoft.com/office/powerpoint/2010/main" val="13835394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mj-lt"/>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067"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133"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26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799" indent="-342799"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733" indent="-285666"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2666" indent="-228533"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599733" indent="-228533" algn="l" rtl="0" eaLnBrk="0" fontAlgn="base" hangingPunct="0">
        <a:lnSpc>
          <a:spcPct val="140000"/>
        </a:lnSpc>
        <a:spcBef>
          <a:spcPct val="0"/>
        </a:spcBef>
        <a:spcAft>
          <a:spcPct val="0"/>
        </a:spcAft>
        <a:buChar char="–"/>
        <a:defRPr sz="1333">
          <a:solidFill>
            <a:schemeClr val="tx1"/>
          </a:solidFill>
          <a:latin typeface="FrutigerNext LT Regular" pitchFamily="34" charset="0"/>
          <a:ea typeface="+mn-ea"/>
          <a:cs typeface="+mn-cs"/>
        </a:defRPr>
      </a:lvl4pPr>
      <a:lvl5pPr marL="2056801" indent="-228533" algn="l" rtl="0" eaLnBrk="0" fontAlgn="base" hangingPunct="0">
        <a:lnSpc>
          <a:spcPct val="140000"/>
        </a:lnSpc>
        <a:spcBef>
          <a:spcPct val="0"/>
        </a:spcBef>
        <a:spcAft>
          <a:spcPct val="0"/>
        </a:spcAft>
        <a:buFont typeface="Arial" charset="0"/>
        <a:buChar char="~"/>
        <a:defRPr sz="1200">
          <a:solidFill>
            <a:schemeClr val="tx1"/>
          </a:solidFill>
          <a:latin typeface="FrutigerNext LT Regular" pitchFamily="34" charset="0"/>
          <a:ea typeface="+mn-ea"/>
          <a:cs typeface="+mn-cs"/>
        </a:defRPr>
      </a:lvl5pPr>
      <a:lvl6pPr marL="2513866"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0934"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000"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067"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133" rtl="0" eaLnBrk="1" latinLnBrk="0" hangingPunct="1">
        <a:defRPr sz="1733" kern="1200">
          <a:solidFill>
            <a:schemeClr val="tx1"/>
          </a:solidFill>
          <a:latin typeface="+mn-lt"/>
          <a:ea typeface="+mn-ea"/>
          <a:cs typeface="+mn-cs"/>
        </a:defRPr>
      </a:lvl1pPr>
      <a:lvl2pPr marL="457067" algn="l" defTabSz="914133" rtl="0" eaLnBrk="1" latinLnBrk="0" hangingPunct="1">
        <a:defRPr sz="1733" kern="1200">
          <a:solidFill>
            <a:schemeClr val="tx1"/>
          </a:solidFill>
          <a:latin typeface="+mn-lt"/>
          <a:ea typeface="+mn-ea"/>
          <a:cs typeface="+mn-cs"/>
        </a:defRPr>
      </a:lvl2pPr>
      <a:lvl3pPr marL="914133" algn="l" defTabSz="914133" rtl="0" eaLnBrk="1" latinLnBrk="0" hangingPunct="1">
        <a:defRPr sz="1733" kern="1200">
          <a:solidFill>
            <a:schemeClr val="tx1"/>
          </a:solidFill>
          <a:latin typeface="+mn-lt"/>
          <a:ea typeface="+mn-ea"/>
          <a:cs typeface="+mn-cs"/>
        </a:defRPr>
      </a:lvl3pPr>
      <a:lvl4pPr marL="1371200" algn="l" defTabSz="914133" rtl="0" eaLnBrk="1" latinLnBrk="0" hangingPunct="1">
        <a:defRPr sz="1733" kern="1200">
          <a:solidFill>
            <a:schemeClr val="tx1"/>
          </a:solidFill>
          <a:latin typeface="+mn-lt"/>
          <a:ea typeface="+mn-ea"/>
          <a:cs typeface="+mn-cs"/>
        </a:defRPr>
      </a:lvl4pPr>
      <a:lvl5pPr marL="1828266" algn="l" defTabSz="914133" rtl="0" eaLnBrk="1" latinLnBrk="0" hangingPunct="1">
        <a:defRPr sz="1733" kern="1200">
          <a:solidFill>
            <a:schemeClr val="tx1"/>
          </a:solidFill>
          <a:latin typeface="+mn-lt"/>
          <a:ea typeface="+mn-ea"/>
          <a:cs typeface="+mn-cs"/>
        </a:defRPr>
      </a:lvl5pPr>
      <a:lvl6pPr marL="2285334" algn="l" defTabSz="914133" rtl="0" eaLnBrk="1" latinLnBrk="0" hangingPunct="1">
        <a:defRPr sz="1733" kern="1200">
          <a:solidFill>
            <a:schemeClr val="tx1"/>
          </a:solidFill>
          <a:latin typeface="+mn-lt"/>
          <a:ea typeface="+mn-ea"/>
          <a:cs typeface="+mn-cs"/>
        </a:defRPr>
      </a:lvl6pPr>
      <a:lvl7pPr marL="2742399" algn="l" defTabSz="914133" rtl="0" eaLnBrk="1" latinLnBrk="0" hangingPunct="1">
        <a:defRPr sz="1733" kern="1200">
          <a:solidFill>
            <a:schemeClr val="tx1"/>
          </a:solidFill>
          <a:latin typeface="+mn-lt"/>
          <a:ea typeface="+mn-ea"/>
          <a:cs typeface="+mn-cs"/>
        </a:defRPr>
      </a:lvl7pPr>
      <a:lvl8pPr marL="3199467" algn="l" defTabSz="914133" rtl="0" eaLnBrk="1" latinLnBrk="0" hangingPunct="1">
        <a:defRPr sz="1733" kern="1200">
          <a:solidFill>
            <a:schemeClr val="tx1"/>
          </a:solidFill>
          <a:latin typeface="+mn-lt"/>
          <a:ea typeface="+mn-ea"/>
          <a:cs typeface="+mn-cs"/>
        </a:defRPr>
      </a:lvl8pPr>
      <a:lvl9pPr marL="3656533" algn="l" defTabSz="914133" rtl="0" eaLnBrk="1" latinLnBrk="0" hangingPunct="1">
        <a:defRPr sz="173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1986" name="Picture 104" descr="PPT胶片内页元素-16比9-内页"/>
          <p:cNvPicPr>
            <a:picLocks noChangeAspect="1" noChangeArrowheads="1"/>
          </p:cNvPicPr>
          <p:nvPr userDrawn="1"/>
        </p:nvPicPr>
        <p:blipFill>
          <a:blip r:embed="rId3" cstate="print"/>
          <a:srcRect/>
          <a:stretch>
            <a:fillRect/>
          </a:stretch>
        </p:blipFill>
        <p:spPr bwMode="auto">
          <a:xfrm>
            <a:off x="1" y="0"/>
            <a:ext cx="12188825" cy="6858000"/>
          </a:xfrm>
          <a:prstGeom prst="rect">
            <a:avLst/>
          </a:prstGeom>
          <a:noFill/>
          <a:ln w="9525">
            <a:noFill/>
            <a:miter lim="800000"/>
            <a:headEnd/>
            <a:tailEnd/>
          </a:ln>
        </p:spPr>
      </p:pic>
      <p:pic>
        <p:nvPicPr>
          <p:cNvPr id="41987" name="Picture 105" descr="PPT胶片内页元素-16比9-内页灰条"/>
          <p:cNvPicPr>
            <a:picLocks noChangeAspect="1" noChangeArrowheads="1"/>
          </p:cNvPicPr>
          <p:nvPr userDrawn="1"/>
        </p:nvPicPr>
        <p:blipFill>
          <a:blip r:embed="rId4" cstate="print"/>
          <a:srcRect/>
          <a:stretch>
            <a:fillRect/>
          </a:stretch>
        </p:blipFill>
        <p:spPr bwMode="auto">
          <a:xfrm>
            <a:off x="2" y="6224589"/>
            <a:ext cx="12187239" cy="633412"/>
          </a:xfrm>
          <a:prstGeom prst="rect">
            <a:avLst/>
          </a:prstGeom>
          <a:noFill/>
          <a:ln w="9525">
            <a:noFill/>
            <a:miter lim="800000"/>
            <a:headEnd/>
            <a:tailEnd/>
          </a:ln>
        </p:spPr>
      </p:pic>
      <p:pic>
        <p:nvPicPr>
          <p:cNvPr id="41988" name="Picture 101" descr="图片3副本">
            <a:hlinkClick r:id="" action="ppaction://noaction"/>
          </p:cNvPr>
          <p:cNvPicPr>
            <a:picLocks noChangeAspect="1" noChangeArrowheads="1"/>
          </p:cNvPicPr>
          <p:nvPr userDrawn="1"/>
        </p:nvPicPr>
        <p:blipFill>
          <a:blip r:embed="rId5" cstate="print"/>
          <a:srcRect/>
          <a:stretch>
            <a:fillRect/>
          </a:stretch>
        </p:blipFill>
        <p:spPr bwMode="auto">
          <a:xfrm>
            <a:off x="10179575" y="6392865"/>
            <a:ext cx="1295063" cy="307975"/>
          </a:xfrm>
          <a:prstGeom prst="rect">
            <a:avLst/>
          </a:prstGeom>
          <a:noFill/>
          <a:ln w="9525">
            <a:noFill/>
            <a:miter lim="800000"/>
            <a:headEnd/>
            <a:tailEnd/>
          </a:ln>
        </p:spPr>
      </p:pic>
      <p:sp>
        <p:nvSpPr>
          <p:cNvPr id="154" name="Text Box 8"/>
          <p:cNvSpPr txBox="1">
            <a:spLocks noChangeArrowheads="1"/>
          </p:cNvSpPr>
          <p:nvPr userDrawn="1"/>
        </p:nvSpPr>
        <p:spPr bwMode="auto">
          <a:xfrm>
            <a:off x="876072" y="6502402"/>
            <a:ext cx="2680305" cy="184666"/>
          </a:xfrm>
          <a:prstGeom prst="rect">
            <a:avLst/>
          </a:prstGeom>
          <a:noFill/>
          <a:ln>
            <a:noFill/>
          </a:ln>
          <a:extLst/>
        </p:spPr>
        <p:txBody>
          <a:bodyPr wrap="none" lIns="0" tIns="0" rIns="80093"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defRPr/>
            </a:pPr>
            <a:r>
              <a:rPr lang="en-US" altLang="zh-CN" sz="1200" smtClean="0">
                <a:solidFill>
                  <a:srgbClr val="000000"/>
                </a:solidFill>
                <a:latin typeface="FrutigerNext LT Bold" pitchFamily="34" charset="0"/>
                <a:ea typeface="MS PGothic" pitchFamily="34" charset="-128"/>
              </a:rPr>
              <a:t>HUAWEI TECHNOLOGIES CO., LTD.</a:t>
            </a:r>
          </a:p>
        </p:txBody>
      </p:sp>
      <p:sp>
        <p:nvSpPr>
          <p:cNvPr id="41990" name="Rectangle 13"/>
          <p:cNvSpPr>
            <a:spLocks noGrp="1" noChangeArrowheads="1"/>
          </p:cNvSpPr>
          <p:nvPr>
            <p:ph type="title"/>
          </p:nvPr>
        </p:nvSpPr>
        <p:spPr bwMode="auto">
          <a:xfrm>
            <a:off x="876072" y="325440"/>
            <a:ext cx="10438269" cy="871537"/>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en-US" altLang="zh-CN" smtClean="0"/>
              <a:t>Click to edit Master title style</a:t>
            </a:r>
            <a:endParaRPr lang="zh-CN" altLang="en-US" smtClean="0"/>
          </a:p>
        </p:txBody>
      </p:sp>
      <p:sp>
        <p:nvSpPr>
          <p:cNvPr id="7175" name="Rectangle 21"/>
          <p:cNvSpPr>
            <a:spLocks noChangeArrowheads="1"/>
          </p:cNvSpPr>
          <p:nvPr userDrawn="1"/>
        </p:nvSpPr>
        <p:spPr bwMode="auto">
          <a:xfrm>
            <a:off x="5135814" y="6502402"/>
            <a:ext cx="1565916" cy="184666"/>
          </a:xfrm>
          <a:prstGeom prst="rect">
            <a:avLst/>
          </a:prstGeom>
          <a:noFill/>
          <a:ln w="9525" algn="ctr">
            <a:noFill/>
            <a:miter lim="800000"/>
            <a:headEnd/>
            <a:tailEnd/>
          </a:ln>
          <a:effectLst/>
        </p:spPr>
        <p:txBody>
          <a:bodyPr wrap="none" lIns="80061" tIns="0" rIns="80061" bIns="0">
            <a:spAutoFit/>
          </a:bodyPr>
          <a:lstStyle/>
          <a:p>
            <a:pPr defTabSz="801455" eaLnBrk="0" fontAlgn="base" hangingPunct="0">
              <a:spcBef>
                <a:spcPct val="0"/>
              </a:spcBef>
              <a:spcAft>
                <a:spcPct val="0"/>
              </a:spcAft>
              <a:defRPr/>
            </a:pPr>
            <a:r>
              <a:rPr lang="en-US" altLang="zh-CN" sz="1200">
                <a:solidFill>
                  <a:srgbClr val="000000"/>
                </a:solidFill>
                <a:latin typeface="FrutigerNext LT Bold"/>
                <a:ea typeface="MS PGothic" pitchFamily="34" charset="-128"/>
              </a:rPr>
              <a:t>Huawei Confidential </a:t>
            </a:r>
          </a:p>
        </p:txBody>
      </p:sp>
      <p:sp>
        <p:nvSpPr>
          <p:cNvPr id="41992" name="Rectangle 68"/>
          <p:cNvSpPr>
            <a:spLocks noGrp="1" noChangeArrowheads="1"/>
          </p:cNvSpPr>
          <p:nvPr>
            <p:ph type="body" idx="1"/>
          </p:nvPr>
        </p:nvSpPr>
        <p:spPr bwMode="auto">
          <a:xfrm>
            <a:off x="876072" y="1628777"/>
            <a:ext cx="10438269" cy="4194175"/>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en-US" altLang="zh-CN" smtClean="0"/>
              <a:t>Click to edit Master text styles</a:t>
            </a:r>
            <a:endParaRPr lang="zh-CN" altLang="en-US" smtClean="0"/>
          </a:p>
          <a:p>
            <a:pPr lvl="1"/>
            <a:r>
              <a:rPr lang="en-US" altLang="zh-CN" smtClean="0"/>
              <a:t>Second level</a:t>
            </a:r>
            <a:endParaRPr lang="zh-CN" altLang="en-US" smtClean="0"/>
          </a:p>
          <a:p>
            <a:pPr lvl="2"/>
            <a:r>
              <a:rPr lang="en-US" altLang="zh-CN" smtClean="0"/>
              <a:t>Third level</a:t>
            </a:r>
            <a:endParaRPr lang="zh-CN" altLang="en-US" smtClean="0"/>
          </a:p>
          <a:p>
            <a:pPr lvl="3"/>
            <a:r>
              <a:rPr lang="en-US" altLang="zh-CN" smtClean="0"/>
              <a:t>Fourth level</a:t>
            </a:r>
            <a:endParaRPr lang="zh-CN" altLang="en-US" smtClean="0"/>
          </a:p>
          <a:p>
            <a:pPr lvl="4"/>
            <a:r>
              <a:rPr lang="en-US" altLang="zh-CN" smtClean="0"/>
              <a:t>Fifth level</a:t>
            </a:r>
            <a:endParaRPr lang="zh-CN" altLang="en-US" smtClean="0"/>
          </a:p>
        </p:txBody>
      </p:sp>
      <p:grpSp>
        <p:nvGrpSpPr>
          <p:cNvPr id="41993" name="Group 88"/>
          <p:cNvGrpSpPr>
            <a:grpSpLocks/>
          </p:cNvGrpSpPr>
          <p:nvPr userDrawn="1"/>
        </p:nvGrpSpPr>
        <p:grpSpPr bwMode="auto">
          <a:xfrm>
            <a:off x="12433238" y="3832226"/>
            <a:ext cx="1152225" cy="3025775"/>
            <a:chOff x="5874" y="2414"/>
            <a:chExt cx="544" cy="1906"/>
          </a:xfrm>
        </p:grpSpPr>
        <p:sp>
          <p:nvSpPr>
            <p:cNvPr id="7182" name="Rectangle 86"/>
            <p:cNvSpPr>
              <a:spLocks noChangeArrowheads="1"/>
            </p:cNvSpPr>
            <p:nvPr userDrawn="1"/>
          </p:nvSpPr>
          <p:spPr bwMode="auto">
            <a:xfrm>
              <a:off x="5874" y="2414"/>
              <a:ext cx="544" cy="1906"/>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nvGrpSpPr>
            <p:cNvPr id="41999" name="Group 87"/>
            <p:cNvGrpSpPr>
              <a:grpSpLocks/>
            </p:cNvGrpSpPr>
            <p:nvPr userDrawn="1"/>
          </p:nvGrpSpPr>
          <p:grpSpPr bwMode="auto">
            <a:xfrm>
              <a:off x="5941" y="2475"/>
              <a:ext cx="409" cy="1783"/>
              <a:chOff x="5921" y="2387"/>
              <a:chExt cx="409" cy="1783"/>
            </a:xfrm>
          </p:grpSpPr>
          <p:grpSp>
            <p:nvGrpSpPr>
              <p:cNvPr id="42000" name="Group 18"/>
              <p:cNvGrpSpPr>
                <a:grpSpLocks noChangeAspect="1"/>
              </p:cNvGrpSpPr>
              <p:nvPr userDrawn="1"/>
            </p:nvGrpSpPr>
            <p:grpSpPr bwMode="auto">
              <a:xfrm>
                <a:off x="5921" y="2506"/>
                <a:ext cx="409" cy="101"/>
                <a:chOff x="5893" y="2387"/>
                <a:chExt cx="466" cy="115"/>
              </a:xfrm>
            </p:grpSpPr>
            <p:sp>
              <p:nvSpPr>
                <p:cNvPr id="7245" name="Rectangle 19"/>
                <p:cNvSpPr>
                  <a:spLocks noChangeAspect="1"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6" name="Rectangle 20"/>
                <p:cNvSpPr>
                  <a:spLocks noChangeAspect="1"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7" name="Rectangle 21"/>
                <p:cNvSpPr>
                  <a:spLocks noChangeAspect="1"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8" name="Rectangle 22"/>
                <p:cNvSpPr>
                  <a:spLocks noChangeAspect="1"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1" name="Group 23"/>
              <p:cNvGrpSpPr>
                <a:grpSpLocks noChangeAspect="1"/>
              </p:cNvGrpSpPr>
              <p:nvPr userDrawn="1"/>
            </p:nvGrpSpPr>
            <p:grpSpPr bwMode="auto">
              <a:xfrm>
                <a:off x="5921" y="2626"/>
                <a:ext cx="409" cy="101"/>
                <a:chOff x="5893" y="2523"/>
                <a:chExt cx="466" cy="115"/>
              </a:xfrm>
            </p:grpSpPr>
            <p:sp>
              <p:nvSpPr>
                <p:cNvPr id="7241" name="Rectangle 24"/>
                <p:cNvSpPr>
                  <a:spLocks noChangeAspect="1"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2" name="Rectangle 25"/>
                <p:cNvSpPr>
                  <a:spLocks noChangeAspect="1"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3" name="Rectangle 26"/>
                <p:cNvSpPr>
                  <a:spLocks noChangeAspect="1"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4" name="Rectangle 27"/>
                <p:cNvSpPr>
                  <a:spLocks noChangeAspect="1"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2" name="Group 28"/>
              <p:cNvGrpSpPr>
                <a:grpSpLocks noChangeAspect="1"/>
              </p:cNvGrpSpPr>
              <p:nvPr userDrawn="1"/>
            </p:nvGrpSpPr>
            <p:grpSpPr bwMode="auto">
              <a:xfrm>
                <a:off x="5921" y="2745"/>
                <a:ext cx="409" cy="101"/>
                <a:chOff x="5893" y="2659"/>
                <a:chExt cx="466" cy="115"/>
              </a:xfrm>
            </p:grpSpPr>
            <p:sp>
              <p:nvSpPr>
                <p:cNvPr id="7237" name="Rectangle 29"/>
                <p:cNvSpPr>
                  <a:spLocks noChangeAspect="1"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8" name="Rectangle 30"/>
                <p:cNvSpPr>
                  <a:spLocks noChangeAspect="1"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9" name="Rectangle 31"/>
                <p:cNvSpPr>
                  <a:spLocks noChangeAspect="1"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0" name="Rectangle 32"/>
                <p:cNvSpPr>
                  <a:spLocks noChangeAspect="1"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3" name="Group 33"/>
              <p:cNvGrpSpPr>
                <a:grpSpLocks noChangeAspect="1"/>
              </p:cNvGrpSpPr>
              <p:nvPr userDrawn="1"/>
            </p:nvGrpSpPr>
            <p:grpSpPr bwMode="auto">
              <a:xfrm>
                <a:off x="5921" y="2387"/>
                <a:ext cx="409" cy="104"/>
                <a:chOff x="5893" y="2251"/>
                <a:chExt cx="466" cy="119"/>
              </a:xfrm>
            </p:grpSpPr>
            <p:sp>
              <p:nvSpPr>
                <p:cNvPr id="7233" name="Rectangle 34"/>
                <p:cNvSpPr>
                  <a:spLocks noChangeAspect="1"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4" name="Rectangle 35"/>
                <p:cNvSpPr>
                  <a:spLocks noChangeAspect="1"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5" name="Rectangle 36"/>
                <p:cNvSpPr>
                  <a:spLocks noChangeAspect="1"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6" name="Rectangle 37"/>
                <p:cNvSpPr>
                  <a:spLocks noChangeAspect="1"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4" name="Group 38"/>
              <p:cNvGrpSpPr>
                <a:grpSpLocks noChangeAspect="1"/>
              </p:cNvGrpSpPr>
              <p:nvPr userDrawn="1"/>
            </p:nvGrpSpPr>
            <p:grpSpPr bwMode="auto">
              <a:xfrm>
                <a:off x="5921" y="2944"/>
                <a:ext cx="409" cy="101"/>
                <a:chOff x="5893" y="2886"/>
                <a:chExt cx="466" cy="115"/>
              </a:xfrm>
            </p:grpSpPr>
            <p:sp>
              <p:nvSpPr>
                <p:cNvPr id="7229" name="Rectangle 39"/>
                <p:cNvSpPr>
                  <a:spLocks noChangeAspect="1"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0" name="Rectangle 40"/>
                <p:cNvSpPr>
                  <a:spLocks noChangeAspect="1"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1" name="Rectangle 41"/>
                <p:cNvSpPr>
                  <a:spLocks noChangeAspect="1"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2" name="Rectangle 42"/>
                <p:cNvSpPr>
                  <a:spLocks noChangeAspect="1"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5" name="Group 43"/>
              <p:cNvGrpSpPr>
                <a:grpSpLocks noChangeAspect="1"/>
              </p:cNvGrpSpPr>
              <p:nvPr userDrawn="1"/>
            </p:nvGrpSpPr>
            <p:grpSpPr bwMode="auto">
              <a:xfrm>
                <a:off x="5921" y="3064"/>
                <a:ext cx="409" cy="101"/>
                <a:chOff x="5893" y="3022"/>
                <a:chExt cx="466" cy="115"/>
              </a:xfrm>
            </p:grpSpPr>
            <p:sp>
              <p:nvSpPr>
                <p:cNvPr id="7225" name="Rectangle 44"/>
                <p:cNvSpPr>
                  <a:spLocks noChangeAspect="1"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6" name="Rectangle 45"/>
                <p:cNvSpPr>
                  <a:spLocks noChangeAspect="1"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7" name="Rectangle 46"/>
                <p:cNvSpPr>
                  <a:spLocks noChangeAspect="1"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8" name="Rectangle 47"/>
                <p:cNvSpPr>
                  <a:spLocks noChangeAspect="1"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6" name="Group 48"/>
              <p:cNvGrpSpPr>
                <a:grpSpLocks noChangeAspect="1"/>
              </p:cNvGrpSpPr>
              <p:nvPr userDrawn="1"/>
            </p:nvGrpSpPr>
            <p:grpSpPr bwMode="auto">
              <a:xfrm>
                <a:off x="5921" y="3183"/>
                <a:ext cx="409" cy="101"/>
                <a:chOff x="5893" y="3158"/>
                <a:chExt cx="466" cy="115"/>
              </a:xfrm>
            </p:grpSpPr>
            <p:sp>
              <p:nvSpPr>
                <p:cNvPr id="7221" name="Rectangle 49"/>
                <p:cNvSpPr>
                  <a:spLocks noChangeAspect="1"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2" name="Rectangle 50"/>
                <p:cNvSpPr>
                  <a:spLocks noChangeAspect="1"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3" name="Rectangle 51"/>
                <p:cNvSpPr>
                  <a:spLocks noChangeAspect="1"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4" name="Rectangle 52"/>
                <p:cNvSpPr>
                  <a:spLocks noChangeAspect="1"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7" name="Group 53"/>
              <p:cNvGrpSpPr>
                <a:grpSpLocks noChangeAspect="1"/>
              </p:cNvGrpSpPr>
              <p:nvPr userDrawn="1"/>
            </p:nvGrpSpPr>
            <p:grpSpPr bwMode="auto">
              <a:xfrm>
                <a:off x="5921" y="3383"/>
                <a:ext cx="409" cy="100"/>
                <a:chOff x="5893" y="3385"/>
                <a:chExt cx="466" cy="115"/>
              </a:xfrm>
            </p:grpSpPr>
            <p:sp>
              <p:nvSpPr>
                <p:cNvPr id="7217" name="Rectangle 54"/>
                <p:cNvSpPr>
                  <a:spLocks noChangeAspect="1"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8" name="Rectangle 55"/>
                <p:cNvSpPr>
                  <a:spLocks noChangeAspect="1"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9" name="Rectangle 56"/>
                <p:cNvSpPr>
                  <a:spLocks noChangeAspect="1"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0" name="Rectangle 57"/>
                <p:cNvSpPr>
                  <a:spLocks noChangeAspect="1"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8" name="Group 58"/>
              <p:cNvGrpSpPr>
                <a:grpSpLocks noChangeAspect="1"/>
              </p:cNvGrpSpPr>
              <p:nvPr userDrawn="1"/>
            </p:nvGrpSpPr>
            <p:grpSpPr bwMode="auto">
              <a:xfrm>
                <a:off x="5921" y="3502"/>
                <a:ext cx="409" cy="101"/>
                <a:chOff x="5893" y="3521"/>
                <a:chExt cx="466" cy="115"/>
              </a:xfrm>
            </p:grpSpPr>
            <p:sp>
              <p:nvSpPr>
                <p:cNvPr id="7213" name="Rectangle 59"/>
                <p:cNvSpPr>
                  <a:spLocks noChangeAspect="1"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4" name="Rectangle 60"/>
                <p:cNvSpPr>
                  <a:spLocks noChangeAspect="1"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5" name="Rectangle 61"/>
                <p:cNvSpPr>
                  <a:spLocks noChangeAspect="1"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6" name="Rectangle 62"/>
                <p:cNvSpPr>
                  <a:spLocks noChangeAspect="1"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9" name="Group 63"/>
              <p:cNvGrpSpPr>
                <a:grpSpLocks noChangeAspect="1"/>
              </p:cNvGrpSpPr>
              <p:nvPr userDrawn="1"/>
            </p:nvGrpSpPr>
            <p:grpSpPr bwMode="auto">
              <a:xfrm>
                <a:off x="5921" y="3621"/>
                <a:ext cx="409" cy="101"/>
                <a:chOff x="5893" y="3657"/>
                <a:chExt cx="466" cy="115"/>
              </a:xfrm>
            </p:grpSpPr>
            <p:sp>
              <p:nvSpPr>
                <p:cNvPr id="7209" name="Rectangle 64"/>
                <p:cNvSpPr>
                  <a:spLocks noChangeAspect="1"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0" name="Rectangle 65"/>
                <p:cNvSpPr>
                  <a:spLocks noChangeAspect="1"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1" name="Rectangle 66"/>
                <p:cNvSpPr>
                  <a:spLocks noChangeAspect="1"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2" name="Rectangle 67"/>
                <p:cNvSpPr>
                  <a:spLocks noChangeAspect="1"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10" name="Group 68"/>
              <p:cNvGrpSpPr>
                <a:grpSpLocks noChangeAspect="1"/>
              </p:cNvGrpSpPr>
              <p:nvPr userDrawn="1"/>
            </p:nvGrpSpPr>
            <p:grpSpPr bwMode="auto">
              <a:xfrm>
                <a:off x="5921" y="3821"/>
                <a:ext cx="409" cy="101"/>
                <a:chOff x="5893" y="3884"/>
                <a:chExt cx="466" cy="115"/>
              </a:xfrm>
            </p:grpSpPr>
            <p:sp>
              <p:nvSpPr>
                <p:cNvPr id="7205" name="Rectangle 69"/>
                <p:cNvSpPr>
                  <a:spLocks noChangeAspect="1"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6" name="Rectangle 70"/>
                <p:cNvSpPr>
                  <a:spLocks noChangeAspect="1"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7" name="Rectangle 71"/>
                <p:cNvSpPr>
                  <a:spLocks noChangeAspect="1"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8" name="Rectangle 72"/>
                <p:cNvSpPr>
                  <a:spLocks noChangeAspect="1"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11" name="Group 73"/>
              <p:cNvGrpSpPr>
                <a:grpSpLocks noChangeAspect="1"/>
              </p:cNvGrpSpPr>
              <p:nvPr userDrawn="1"/>
            </p:nvGrpSpPr>
            <p:grpSpPr bwMode="auto">
              <a:xfrm>
                <a:off x="5921" y="3945"/>
                <a:ext cx="409" cy="101"/>
                <a:chOff x="5893" y="4026"/>
                <a:chExt cx="466" cy="115"/>
              </a:xfrm>
            </p:grpSpPr>
            <p:sp>
              <p:nvSpPr>
                <p:cNvPr id="7201" name="Rectangle 74"/>
                <p:cNvSpPr>
                  <a:spLocks noChangeAspect="1"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2" name="Rectangle 75"/>
                <p:cNvSpPr>
                  <a:spLocks noChangeAspect="1"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3" name="Rectangle 76"/>
                <p:cNvSpPr>
                  <a:spLocks noChangeAspect="1"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4" name="Rectangle 77"/>
                <p:cNvSpPr>
                  <a:spLocks noChangeAspect="1"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12" name="Group 78"/>
              <p:cNvGrpSpPr>
                <a:grpSpLocks noChangeAspect="1"/>
              </p:cNvGrpSpPr>
              <p:nvPr userDrawn="1"/>
            </p:nvGrpSpPr>
            <p:grpSpPr bwMode="auto">
              <a:xfrm>
                <a:off x="5921" y="4069"/>
                <a:ext cx="409" cy="101"/>
                <a:chOff x="5893" y="4167"/>
                <a:chExt cx="466" cy="115"/>
              </a:xfrm>
            </p:grpSpPr>
            <p:sp>
              <p:nvSpPr>
                <p:cNvPr id="7197" name="Rectangle 79"/>
                <p:cNvSpPr>
                  <a:spLocks noChangeAspect="1"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198" name="Rectangle 80"/>
                <p:cNvSpPr>
                  <a:spLocks noChangeAspect="1"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199" name="Rectangle 81"/>
                <p:cNvSpPr>
                  <a:spLocks noChangeAspect="1"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0" name="Rectangle 82"/>
                <p:cNvSpPr>
                  <a:spLocks noChangeAspect="1"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grpSp>
      <p:sp>
        <p:nvSpPr>
          <p:cNvPr id="7178" name="Rectangle 5"/>
          <p:cNvSpPr>
            <a:spLocks noChangeArrowheads="1"/>
          </p:cNvSpPr>
          <p:nvPr userDrawn="1"/>
        </p:nvSpPr>
        <p:spPr bwMode="auto">
          <a:xfrm>
            <a:off x="8481393" y="6502400"/>
            <a:ext cx="2796447" cy="455613"/>
          </a:xfrm>
          <a:prstGeom prst="rect">
            <a:avLst/>
          </a:prstGeom>
          <a:noFill/>
          <a:ln w="9525">
            <a:noFill/>
            <a:miter lim="800000"/>
            <a:headEnd/>
            <a:tailEnd/>
          </a:ln>
        </p:spPr>
        <p:txBody>
          <a:bodyPr lIns="0" tIns="0" rIns="0" bIns="0"/>
          <a:lstStyle/>
          <a:p>
            <a:pPr eaLnBrk="0" fontAlgn="base" hangingPunct="0">
              <a:lnSpc>
                <a:spcPct val="85000"/>
              </a:lnSpc>
              <a:spcBef>
                <a:spcPct val="0"/>
              </a:spcBef>
              <a:spcAft>
                <a:spcPct val="0"/>
              </a:spcAft>
              <a:defRPr/>
            </a:pPr>
            <a:r>
              <a:rPr lang="de-DE" altLang="zh-CN" sz="1200">
                <a:solidFill>
                  <a:srgbClr val="000000"/>
                </a:solidFill>
                <a:latin typeface="FrutigerNext LT Bold"/>
                <a:ea typeface="MS PGothic" pitchFamily="34" charset="-128"/>
              </a:rPr>
              <a:t>Page </a:t>
            </a:r>
            <a:fld id="{3F2A5BDA-70FB-44BD-A19F-36C0E3EA02A6}" type="slidenum">
              <a:rPr lang="de-DE" altLang="zh-CN" sz="1200">
                <a:solidFill>
                  <a:srgbClr val="000000"/>
                </a:solidFill>
                <a:latin typeface="FrutigerNext LT Bold"/>
                <a:ea typeface="MS PGothic" pitchFamily="34" charset="-128"/>
              </a:rPr>
              <a:pPr eaLnBrk="0" fontAlgn="base" hangingPunct="0">
                <a:lnSpc>
                  <a:spcPct val="85000"/>
                </a:lnSpc>
                <a:spcBef>
                  <a:spcPct val="0"/>
                </a:spcBef>
                <a:spcAft>
                  <a:spcPct val="0"/>
                </a:spcAft>
                <a:defRPr/>
              </a:pPr>
              <a:t>‹#›</a:t>
            </a:fld>
            <a:endParaRPr lang="en-GB" altLang="zh-CN" sz="1200">
              <a:solidFill>
                <a:srgbClr val="000000"/>
              </a:solidFill>
              <a:latin typeface="FrutigerNext LT Bold"/>
              <a:ea typeface="MS PGothic" pitchFamily="34" charset="-128"/>
            </a:endParaRPr>
          </a:p>
        </p:txBody>
      </p:sp>
      <p:sp>
        <p:nvSpPr>
          <p:cNvPr id="10321" name="Text Box 81"/>
          <p:cNvSpPr txBox="1">
            <a:spLocks noChangeArrowheads="1"/>
          </p:cNvSpPr>
          <p:nvPr userDrawn="1"/>
        </p:nvSpPr>
        <p:spPr bwMode="auto">
          <a:xfrm>
            <a:off x="-3845512" y="1330325"/>
            <a:ext cx="3701087" cy="3904750"/>
          </a:xfrm>
          <a:prstGeom prst="rect">
            <a:avLst/>
          </a:prstGeom>
          <a:noFill/>
          <a:ln>
            <a:noFill/>
          </a:ln>
          <a:effectLst/>
          <a:extLst/>
        </p:spPr>
        <p:txBody>
          <a:bodyPr lIns="78324" tIns="39161" rIns="78324" bIns="39161">
            <a:spAutoFit/>
          </a:bodyPr>
          <a:lstStyle>
            <a:lvl1pPr defTabSz="784225" eaLnBrk="0" hangingPunct="0">
              <a:defRPr>
                <a:solidFill>
                  <a:schemeClr val="tx1"/>
                </a:solidFill>
                <a:latin typeface="Calibri" pitchFamily="34" charset="0"/>
                <a:ea typeface="宋体" pitchFamily="2" charset="-122"/>
              </a:defRPr>
            </a:lvl1pPr>
            <a:lvl2pPr marL="390525" defTabSz="784225" eaLnBrk="0" hangingPunct="0">
              <a:defRPr>
                <a:solidFill>
                  <a:schemeClr val="tx1"/>
                </a:solidFill>
                <a:latin typeface="Calibri" pitchFamily="34" charset="0"/>
                <a:ea typeface="宋体" pitchFamily="2" charset="-122"/>
              </a:defRPr>
            </a:lvl2pPr>
            <a:lvl3pPr marL="784225" defTabSz="784225" eaLnBrk="0" hangingPunct="0">
              <a:defRPr>
                <a:solidFill>
                  <a:schemeClr val="tx1"/>
                </a:solidFill>
                <a:latin typeface="Calibri" pitchFamily="34" charset="0"/>
                <a:ea typeface="宋体" pitchFamily="2" charset="-122"/>
              </a:defRPr>
            </a:lvl3pPr>
            <a:lvl4pPr marL="1174750" defTabSz="784225" eaLnBrk="0" hangingPunct="0">
              <a:defRPr>
                <a:solidFill>
                  <a:schemeClr val="tx1"/>
                </a:solidFill>
                <a:latin typeface="Calibri" pitchFamily="34" charset="0"/>
                <a:ea typeface="宋体" pitchFamily="2" charset="-122"/>
              </a:defRPr>
            </a:lvl4pPr>
            <a:lvl5pPr marL="1566863" defTabSz="784225" eaLnBrk="0" hangingPunct="0">
              <a:defRPr>
                <a:solidFill>
                  <a:schemeClr val="tx1"/>
                </a:solidFill>
                <a:latin typeface="Calibri" pitchFamily="34" charset="0"/>
                <a:ea typeface="宋体" pitchFamily="2" charset="-122"/>
              </a:defRPr>
            </a:lvl5pPr>
            <a:lvl6pPr marL="2024063" defTabSz="784225" eaLnBrk="0" fontAlgn="base" hangingPunct="0">
              <a:spcBef>
                <a:spcPct val="0"/>
              </a:spcBef>
              <a:spcAft>
                <a:spcPct val="0"/>
              </a:spcAft>
              <a:defRPr>
                <a:solidFill>
                  <a:schemeClr val="tx1"/>
                </a:solidFill>
                <a:latin typeface="Calibri" pitchFamily="34" charset="0"/>
                <a:ea typeface="宋体" pitchFamily="2" charset="-122"/>
              </a:defRPr>
            </a:lvl6pPr>
            <a:lvl7pPr marL="2481263" defTabSz="784225" eaLnBrk="0" fontAlgn="base" hangingPunct="0">
              <a:spcBef>
                <a:spcPct val="0"/>
              </a:spcBef>
              <a:spcAft>
                <a:spcPct val="0"/>
              </a:spcAft>
              <a:defRPr>
                <a:solidFill>
                  <a:schemeClr val="tx1"/>
                </a:solidFill>
                <a:latin typeface="Calibri" pitchFamily="34" charset="0"/>
                <a:ea typeface="宋体" pitchFamily="2" charset="-122"/>
              </a:defRPr>
            </a:lvl7pPr>
            <a:lvl8pPr marL="2938463" defTabSz="784225" eaLnBrk="0" fontAlgn="base" hangingPunct="0">
              <a:spcBef>
                <a:spcPct val="0"/>
              </a:spcBef>
              <a:spcAft>
                <a:spcPct val="0"/>
              </a:spcAft>
              <a:defRPr>
                <a:solidFill>
                  <a:schemeClr val="tx1"/>
                </a:solidFill>
                <a:latin typeface="Calibri" pitchFamily="34" charset="0"/>
                <a:ea typeface="宋体" pitchFamily="2" charset="-122"/>
              </a:defRPr>
            </a:lvl8pPr>
            <a:lvl9pPr marL="3395663" defTabSz="784225" eaLnBrk="0" fontAlgn="base" hangingPunct="0">
              <a:spcBef>
                <a:spcPct val="0"/>
              </a:spcBef>
              <a:spcAft>
                <a:spcPct val="0"/>
              </a:spcAft>
              <a:defRPr>
                <a:solidFill>
                  <a:schemeClr val="tx1"/>
                </a:solidFill>
                <a:latin typeface="Calibri" pitchFamily="34" charset="0"/>
                <a:ea typeface="宋体" pitchFamily="2" charset="-122"/>
              </a:defRPr>
            </a:lvl9pPr>
          </a:lstStyle>
          <a:p>
            <a:pPr algn="r" eaLnBrk="1" fontAlgn="base" hangingPunct="1">
              <a:spcBef>
                <a:spcPct val="20000"/>
              </a:spcBef>
              <a:spcAft>
                <a:spcPct val="0"/>
              </a:spcAft>
              <a:defRPr/>
            </a:pPr>
            <a:r>
              <a:rPr lang="zh-CN" altLang="zh-CN" sz="1100" dirty="0">
                <a:solidFill>
                  <a:srgbClr val="FFFFFF"/>
                </a:solidFill>
                <a:latin typeface="FrutigerNext LT Regular" pitchFamily="34" charset="0"/>
              </a:rPr>
              <a:t>Slide title :</a:t>
            </a:r>
            <a:r>
              <a:rPr lang="zh-CN" altLang="zh-CN" sz="1100" dirty="0" smtClean="0">
                <a:solidFill>
                  <a:srgbClr val="FFFFFF"/>
                </a:solidFill>
                <a:latin typeface="FrutigerNext LT Regular" pitchFamily="34" charset="0"/>
              </a:rPr>
              <a:t>32-35pt</a:t>
            </a:r>
            <a:r>
              <a:rPr lang="zh-CN" altLang="en-US" sz="1100" dirty="0" smtClean="0">
                <a:solidFill>
                  <a:srgbClr val="FFFFFF"/>
                </a:solidFill>
                <a:latin typeface="FrutigerNext LT Regular" pitchFamily="34" charset="0"/>
              </a:rPr>
              <a:t> </a:t>
            </a:r>
            <a:endParaRPr lang="zh-CN" altLang="zh-CN" sz="1100" dirty="0">
              <a:solidFill>
                <a:srgbClr val="FFFFFF"/>
              </a:solidFill>
              <a:latin typeface="FrutigerNext LT Regular" pitchFamily="34" charset="0"/>
            </a:endParaRP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Color: R153 G0 B0</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Corporate Font :</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FrutigerNext LT Medium</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Font to be used by customers and </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partners : </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Arial</a:t>
            </a:r>
          </a:p>
          <a:p>
            <a:pPr algn="r" eaLnBrk="1" fontAlgn="base" hangingPunct="1">
              <a:spcBef>
                <a:spcPct val="20000"/>
              </a:spcBef>
              <a:spcAft>
                <a:spcPct val="0"/>
              </a:spcAft>
              <a:defRPr/>
            </a:pPr>
            <a:endParaRPr lang="zh-CN" altLang="zh-CN" sz="1100" dirty="0">
              <a:solidFill>
                <a:srgbClr val="FFFFFF"/>
              </a:solidFill>
              <a:latin typeface="FrutigerNext LT Regular" pitchFamily="34" charset="0"/>
            </a:endParaRPr>
          </a:p>
          <a:p>
            <a:pPr algn="r" eaLnBrk="1" fontAlgn="base" hangingPunct="1">
              <a:spcBef>
                <a:spcPct val="20000"/>
              </a:spcBef>
              <a:spcAft>
                <a:spcPct val="0"/>
              </a:spcAft>
              <a:defRPr/>
            </a:pPr>
            <a:endParaRPr lang="zh-CN" altLang="zh-CN" sz="1100" dirty="0">
              <a:solidFill>
                <a:srgbClr val="FFFFFF"/>
              </a:solidFill>
              <a:latin typeface="FrutigerNext LT Regular" pitchFamily="34" charset="0"/>
            </a:endParaRPr>
          </a:p>
          <a:p>
            <a:pPr algn="r" eaLnBrk="1" fontAlgn="base" hangingPunct="1">
              <a:spcBef>
                <a:spcPct val="20000"/>
              </a:spcBef>
              <a:spcAft>
                <a:spcPct val="0"/>
              </a:spcAft>
              <a:defRPr/>
            </a:pPr>
            <a:endParaRPr lang="zh-CN" altLang="zh-CN" sz="1100" dirty="0">
              <a:solidFill>
                <a:srgbClr val="FFFFFF"/>
              </a:solidFill>
              <a:latin typeface="FrutigerNext LT Regular" pitchFamily="34" charset="0"/>
            </a:endParaRP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Slide text :20-22pt</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Bullets level 2-5:</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 </a:t>
            </a:r>
            <a:r>
              <a:rPr lang="zh-CN" altLang="zh-CN" sz="1100" dirty="0" smtClean="0">
                <a:solidFill>
                  <a:srgbClr val="FFFFFF"/>
                </a:solidFill>
                <a:latin typeface="FrutigerNext LT Regular" pitchFamily="34" charset="0"/>
              </a:rPr>
              <a:t>18pt</a:t>
            </a:r>
            <a:r>
              <a:rPr lang="zh-CN" altLang="en-US" sz="1100" dirty="0" smtClean="0">
                <a:solidFill>
                  <a:srgbClr val="FFFFFF"/>
                </a:solidFill>
                <a:latin typeface="FrutigerNext LT Regular" pitchFamily="34" charset="0"/>
              </a:rPr>
              <a:t> </a:t>
            </a:r>
            <a:endParaRPr lang="zh-CN" altLang="zh-CN" sz="1100" dirty="0">
              <a:solidFill>
                <a:srgbClr val="FFFFFF"/>
              </a:solidFill>
              <a:latin typeface="FrutigerNext LT Regular" pitchFamily="34" charset="0"/>
            </a:endParaRP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Color:Black</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Corporate Font :</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FrutigerNext LT Medium</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Font to be used by customers and </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partners : </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Arial</a:t>
            </a:r>
          </a:p>
        </p:txBody>
      </p:sp>
      <p:sp>
        <p:nvSpPr>
          <p:cNvPr id="7180" name="Text Box 84"/>
          <p:cNvSpPr txBox="1">
            <a:spLocks noChangeArrowheads="1"/>
          </p:cNvSpPr>
          <p:nvPr userDrawn="1"/>
        </p:nvSpPr>
        <p:spPr bwMode="auto">
          <a:xfrm>
            <a:off x="12336426" y="57150"/>
            <a:ext cx="1726751" cy="1107996"/>
          </a:xfrm>
          <a:prstGeom prst="rect">
            <a:avLst/>
          </a:prstGeom>
          <a:noFill/>
          <a:ln w="9525">
            <a:noFill/>
            <a:miter lim="800000"/>
            <a:headEnd/>
            <a:tailEnd/>
          </a:ln>
          <a:effectLst/>
        </p:spPr>
        <p:txBody>
          <a:bodyPr>
            <a:spAutoFit/>
          </a:bodyPr>
          <a:lstStyle/>
          <a:p>
            <a:pPr fontAlgn="base">
              <a:spcBef>
                <a:spcPct val="0"/>
              </a:spcBef>
              <a:spcAft>
                <a:spcPct val="0"/>
              </a:spcAft>
              <a:defRPr/>
            </a:pPr>
            <a:r>
              <a:rPr lang="en-US" altLang="zh-CN" sz="1100" dirty="0">
                <a:solidFill>
                  <a:srgbClr val="FFFFFF"/>
                </a:solidFill>
                <a:latin typeface="FrutigerNext LT Regular"/>
                <a:ea typeface="宋体" pitchFamily="2" charset="-122"/>
              </a:rPr>
              <a:t>Top </a:t>
            </a:r>
            <a:r>
              <a:rPr lang="en-US" altLang="zh-CN" sz="1100" dirty="0" smtClean="0">
                <a:solidFill>
                  <a:srgbClr val="FFFFFF"/>
                </a:solidFill>
                <a:latin typeface="FrutigerNext LT Regular"/>
                <a:ea typeface="宋体" pitchFamily="2" charset="-122"/>
              </a:rPr>
              <a:t>right corner for  </a:t>
            </a:r>
            <a:r>
              <a:rPr lang="en-US" altLang="zh-CN" sz="1100" dirty="0">
                <a:solidFill>
                  <a:srgbClr val="FFFFFF"/>
                </a:solidFill>
                <a:latin typeface="FrutigerNext LT Regular"/>
                <a:ea typeface="宋体" pitchFamily="2" charset="-122"/>
              </a:rPr>
              <a:t>field-mark, customer or partner logotypes. </a:t>
            </a:r>
          </a:p>
          <a:p>
            <a:pPr fontAlgn="base">
              <a:spcBef>
                <a:spcPct val="0"/>
              </a:spcBef>
              <a:spcAft>
                <a:spcPct val="0"/>
              </a:spcAft>
              <a:defRPr/>
            </a:pPr>
            <a:endParaRPr lang="en-US" altLang="zh-CN" sz="1100" dirty="0">
              <a:solidFill>
                <a:srgbClr val="FFFFFF"/>
              </a:solidFill>
              <a:latin typeface="FrutigerNext LT Regular"/>
              <a:ea typeface="宋体" pitchFamily="2" charset="-122"/>
            </a:endParaRPr>
          </a:p>
          <a:p>
            <a:pPr fontAlgn="base">
              <a:spcBef>
                <a:spcPct val="0"/>
              </a:spcBef>
              <a:spcAft>
                <a:spcPct val="0"/>
              </a:spcAft>
              <a:defRPr/>
            </a:pPr>
            <a:r>
              <a:rPr lang="en-US" altLang="zh-CN" sz="1100" dirty="0" smtClean="0">
                <a:solidFill>
                  <a:srgbClr val="FFFFFF"/>
                </a:solidFill>
                <a:latin typeface="FrutigerNext LT Regular"/>
                <a:ea typeface="宋体" pitchFamily="2" charset="-122"/>
              </a:rPr>
              <a:t>----------------  </a:t>
            </a:r>
            <a:endParaRPr lang="en-US" altLang="zh-CN" sz="1100" dirty="0">
              <a:solidFill>
                <a:srgbClr val="FFFFFF"/>
              </a:solidFill>
              <a:latin typeface="FrutigerNext LT Regular"/>
              <a:ea typeface="宋体" pitchFamily="2" charset="-122"/>
            </a:endParaRPr>
          </a:p>
          <a:p>
            <a:pPr fontAlgn="base">
              <a:spcBef>
                <a:spcPct val="0"/>
              </a:spcBef>
              <a:spcAft>
                <a:spcPct val="0"/>
              </a:spcAft>
              <a:defRPr/>
            </a:pPr>
            <a:endParaRPr lang="zh-CN" altLang="en-US" sz="1100" dirty="0">
              <a:solidFill>
                <a:srgbClr val="FFFFFF"/>
              </a:solidFill>
              <a:latin typeface="FrutigerNext LT Regular"/>
              <a:ea typeface="宋体" pitchFamily="2" charset="-122"/>
            </a:endParaRPr>
          </a:p>
        </p:txBody>
      </p:sp>
      <p:sp>
        <p:nvSpPr>
          <p:cNvPr id="7181" name="Text Box 85"/>
          <p:cNvSpPr txBox="1">
            <a:spLocks noChangeArrowheads="1"/>
          </p:cNvSpPr>
          <p:nvPr userDrawn="1"/>
        </p:nvSpPr>
        <p:spPr bwMode="auto">
          <a:xfrm>
            <a:off x="12336426" y="1196975"/>
            <a:ext cx="1726751" cy="1954381"/>
          </a:xfrm>
          <a:prstGeom prst="rect">
            <a:avLst/>
          </a:prstGeom>
          <a:noFill/>
          <a:ln w="9525">
            <a:noFill/>
            <a:miter lim="800000"/>
            <a:headEnd/>
            <a:tailEnd/>
          </a:ln>
          <a:effectLst/>
        </p:spPr>
        <p:txBody>
          <a:bodyPr>
            <a:spAutoFit/>
          </a:bodyPr>
          <a:lstStyle/>
          <a:p>
            <a:pPr fontAlgn="base">
              <a:spcBef>
                <a:spcPct val="0"/>
              </a:spcBef>
              <a:spcAft>
                <a:spcPct val="0"/>
              </a:spcAft>
              <a:defRPr/>
            </a:pPr>
            <a:r>
              <a:rPr lang="en-US" altLang="zh-CN" sz="1100" dirty="0">
                <a:solidFill>
                  <a:srgbClr val="FFFFFF"/>
                </a:solidFill>
                <a:latin typeface="FrutigerNext LT Regular"/>
                <a:ea typeface="宋体" pitchFamily="2" charset="-122"/>
              </a:rPr>
              <a:t>The following nine groups of colors are an example of how our design colors can be used, please take note that you should only use one design color group per slide. </a:t>
            </a:r>
          </a:p>
          <a:p>
            <a:pPr fontAlgn="base">
              <a:spcBef>
                <a:spcPct val="0"/>
              </a:spcBef>
              <a:spcAft>
                <a:spcPct val="0"/>
              </a:spcAft>
              <a:defRPr/>
            </a:pPr>
            <a:r>
              <a:rPr lang="en-US" altLang="zh-CN" sz="1100" dirty="0">
                <a:solidFill>
                  <a:srgbClr val="FFFFFF"/>
                </a:solidFill>
                <a:latin typeface="FrutigerNext LT Regular"/>
                <a:ea typeface="宋体" pitchFamily="2" charset="-122"/>
              </a:rPr>
              <a:t> For specific usage details, refer to the </a:t>
            </a:r>
            <a:r>
              <a:rPr lang="en-US" altLang="zh-CN" sz="1100" dirty="0" smtClean="0">
                <a:solidFill>
                  <a:srgbClr val="FFFFFF"/>
                </a:solidFill>
                <a:latin typeface="FrutigerNext LT Regular"/>
                <a:ea typeface="宋体" pitchFamily="2" charset="-122"/>
              </a:rPr>
              <a:t>Typesetting Standard.</a:t>
            </a:r>
            <a:endParaRPr lang="en-US" altLang="zh-CN" sz="1100" dirty="0">
              <a:solidFill>
                <a:srgbClr val="FFFFFF"/>
              </a:solidFill>
              <a:latin typeface="FrutigerNext LT Regular"/>
              <a:ea typeface="宋体" pitchFamily="2" charset="-122"/>
            </a:endParaRPr>
          </a:p>
        </p:txBody>
      </p:sp>
    </p:spTree>
    <p:extLst>
      <p:ext uri="{BB962C8B-B14F-4D97-AF65-F5344CB8AC3E}">
        <p14:creationId xmlns:p14="http://schemas.microsoft.com/office/powerpoint/2010/main" val="4210261975"/>
      </p:ext>
    </p:extLst>
  </p:cSld>
  <p:clrMap bg1="lt1" tx1="dk1" bg2="lt2" tx2="dk2" accent1="accent1" accent2="accent2" accent3="accent3" accent4="accent4" accent5="accent5" accent6="accent6" hlink="hlink" folHlink="folHlink"/>
  <p:sldLayoutIdLst>
    <p:sldLayoutId id="2147483673" r:id="rId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mj-cs"/>
        </a:defRPr>
      </a:lvl1pPr>
      <a:lvl2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宋体" charset="-122"/>
        </a:defRPr>
      </a:lvl2pPr>
      <a:lvl3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宋体" charset="-122"/>
        </a:defRPr>
      </a:lvl3pPr>
      <a:lvl4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宋体" charset="-122"/>
        </a:defRPr>
      </a:lvl4pPr>
      <a:lvl5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宋体" charset="-122"/>
        </a:defRPr>
      </a:lvl5pPr>
      <a:lvl6pPr marL="457067"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6pPr>
      <a:lvl7pPr marL="914133"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7pPr>
      <a:lvl8pPr marL="1371200"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8pPr>
      <a:lvl9pPr marL="1828266"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9pPr>
    </p:titleStyle>
    <p:bodyStyle>
      <a:lvl1pPr marL="342799" indent="-342799"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SimHei" pitchFamily="49" charset="-122"/>
          <a:cs typeface="+mn-cs"/>
        </a:defRPr>
      </a:lvl1pPr>
      <a:lvl2pPr marL="742733" indent="-285666"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2666" indent="-228533"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599733" indent="-228533"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6801" indent="-228533"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3866"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0934"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000"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067"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133" rtl="0" eaLnBrk="1" latinLnBrk="0" hangingPunct="1">
        <a:defRPr sz="1800" kern="1200">
          <a:solidFill>
            <a:schemeClr val="tx1"/>
          </a:solidFill>
          <a:latin typeface="+mn-lt"/>
          <a:ea typeface="+mn-ea"/>
          <a:cs typeface="+mn-cs"/>
        </a:defRPr>
      </a:lvl1pPr>
      <a:lvl2pPr marL="457067" algn="l" defTabSz="914133" rtl="0" eaLnBrk="1" latinLnBrk="0" hangingPunct="1">
        <a:defRPr sz="1800" kern="1200">
          <a:solidFill>
            <a:schemeClr val="tx1"/>
          </a:solidFill>
          <a:latin typeface="+mn-lt"/>
          <a:ea typeface="+mn-ea"/>
          <a:cs typeface="+mn-cs"/>
        </a:defRPr>
      </a:lvl2pPr>
      <a:lvl3pPr marL="914133" algn="l" defTabSz="914133" rtl="0" eaLnBrk="1" latinLnBrk="0" hangingPunct="1">
        <a:defRPr sz="1800" kern="1200">
          <a:solidFill>
            <a:schemeClr val="tx1"/>
          </a:solidFill>
          <a:latin typeface="+mn-lt"/>
          <a:ea typeface="+mn-ea"/>
          <a:cs typeface="+mn-cs"/>
        </a:defRPr>
      </a:lvl3pPr>
      <a:lvl4pPr marL="1371200" algn="l" defTabSz="914133" rtl="0" eaLnBrk="1" latinLnBrk="0" hangingPunct="1">
        <a:defRPr sz="1800" kern="1200">
          <a:solidFill>
            <a:schemeClr val="tx1"/>
          </a:solidFill>
          <a:latin typeface="+mn-lt"/>
          <a:ea typeface="+mn-ea"/>
          <a:cs typeface="+mn-cs"/>
        </a:defRPr>
      </a:lvl4pPr>
      <a:lvl5pPr marL="1828266" algn="l" defTabSz="914133" rtl="0" eaLnBrk="1" latinLnBrk="0" hangingPunct="1">
        <a:defRPr sz="1800" kern="1200">
          <a:solidFill>
            <a:schemeClr val="tx1"/>
          </a:solidFill>
          <a:latin typeface="+mn-lt"/>
          <a:ea typeface="+mn-ea"/>
          <a:cs typeface="+mn-cs"/>
        </a:defRPr>
      </a:lvl5pPr>
      <a:lvl6pPr marL="2285334" algn="l" defTabSz="914133" rtl="0" eaLnBrk="1" latinLnBrk="0" hangingPunct="1">
        <a:defRPr sz="1800" kern="1200">
          <a:solidFill>
            <a:schemeClr val="tx1"/>
          </a:solidFill>
          <a:latin typeface="+mn-lt"/>
          <a:ea typeface="+mn-ea"/>
          <a:cs typeface="+mn-cs"/>
        </a:defRPr>
      </a:lvl6pPr>
      <a:lvl7pPr marL="2742399" algn="l" defTabSz="914133" rtl="0" eaLnBrk="1" latinLnBrk="0" hangingPunct="1">
        <a:defRPr sz="1800" kern="1200">
          <a:solidFill>
            <a:schemeClr val="tx1"/>
          </a:solidFill>
          <a:latin typeface="+mn-lt"/>
          <a:ea typeface="+mn-ea"/>
          <a:cs typeface="+mn-cs"/>
        </a:defRPr>
      </a:lvl7pPr>
      <a:lvl8pPr marL="3199467" algn="l" defTabSz="914133" rtl="0" eaLnBrk="1" latinLnBrk="0" hangingPunct="1">
        <a:defRPr sz="1800" kern="1200">
          <a:solidFill>
            <a:schemeClr val="tx1"/>
          </a:solidFill>
          <a:latin typeface="+mn-lt"/>
          <a:ea typeface="+mn-ea"/>
          <a:cs typeface="+mn-cs"/>
        </a:defRPr>
      </a:lvl8pPr>
      <a:lvl9pPr marL="3656533" algn="l" defTabSz="91413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3074" name="Picture 102" descr="PPT胶片内页元素-16比9-内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4" descr="PPT胶片内页元素-16比9-内页灰条"/>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 y="6224591"/>
            <a:ext cx="12187239"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01" descr="图片3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79586" y="6392894"/>
            <a:ext cx="1295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Text Box 8"/>
          <p:cNvSpPr txBox="1">
            <a:spLocks noChangeArrowheads="1"/>
          </p:cNvSpPr>
          <p:nvPr/>
        </p:nvSpPr>
        <p:spPr bwMode="auto">
          <a:xfrm>
            <a:off x="876099" y="6502410"/>
            <a:ext cx="2532314" cy="18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80092"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defRPr/>
            </a:pPr>
            <a:r>
              <a:rPr lang="en-US" altLang="zh-CN" sz="1200" dirty="0" smtClean="0">
                <a:solidFill>
                  <a:srgbClr val="000000"/>
                </a:solidFill>
                <a:latin typeface="FrutigerNext LT Bold" pitchFamily="34" charset="0"/>
                <a:ea typeface="MS PGothic" pitchFamily="34" charset="-128"/>
              </a:rPr>
              <a:t>HUAWEI TECHNOLOGIES CO., LTD.</a:t>
            </a:r>
          </a:p>
        </p:txBody>
      </p:sp>
      <p:sp>
        <p:nvSpPr>
          <p:cNvPr id="3078" name="Rectangle 13"/>
          <p:cNvSpPr>
            <a:spLocks noGrp="1" noChangeArrowheads="1"/>
          </p:cNvSpPr>
          <p:nvPr>
            <p:ph type="title"/>
          </p:nvPr>
        </p:nvSpPr>
        <p:spPr bwMode="auto">
          <a:xfrm>
            <a:off x="876072" y="56505"/>
            <a:ext cx="10438269"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040" rIns="60081" bIns="30040" numCol="1" anchor="ctr" anchorCtr="0" compatLnSpc="1">
            <a:prstTxWarp prst="textNoShape">
              <a:avLst/>
            </a:prstTxWarp>
          </a:bodyPr>
          <a:lstStyle/>
          <a:p>
            <a:pPr lvl="0"/>
            <a:r>
              <a:rPr lang="en-US" altLang="zh-CN" dirty="0" smtClean="0"/>
              <a:t>Click to edit Master title style</a:t>
            </a:r>
            <a:endParaRPr lang="zh-CN" altLang="en-US" dirty="0" smtClean="0"/>
          </a:p>
        </p:txBody>
      </p:sp>
      <p:sp>
        <p:nvSpPr>
          <p:cNvPr id="3079" name="Rectangle 21"/>
          <p:cNvSpPr>
            <a:spLocks noChangeArrowheads="1"/>
          </p:cNvSpPr>
          <p:nvPr/>
        </p:nvSpPr>
        <p:spPr bwMode="auto">
          <a:xfrm>
            <a:off x="5135839" y="6502410"/>
            <a:ext cx="16428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0060" tIns="0" rIns="80060" bIns="0">
            <a:spAutoFit/>
          </a:bodyPr>
          <a:lstStyle/>
          <a:p>
            <a:pPr defTabSz="801455" eaLnBrk="0" fontAlgn="base" hangingPunct="0">
              <a:spcBef>
                <a:spcPct val="0"/>
              </a:spcBef>
              <a:spcAft>
                <a:spcPct val="0"/>
              </a:spcAft>
            </a:pPr>
            <a:r>
              <a:rPr lang="en-US" altLang="zh-CN" sz="1200" dirty="0">
                <a:solidFill>
                  <a:srgbClr val="000000"/>
                </a:solidFill>
                <a:latin typeface="FrutigerNext LT Bold" pitchFamily="34" charset="0"/>
                <a:ea typeface="ＭＳ Ｐゴシック" pitchFamily="34" charset="-128"/>
              </a:rPr>
              <a:t>Huawei Confidential </a:t>
            </a:r>
          </a:p>
        </p:txBody>
      </p:sp>
      <p:sp>
        <p:nvSpPr>
          <p:cNvPr id="3080" name="Rectangle 68"/>
          <p:cNvSpPr>
            <a:spLocks noGrp="1" noChangeArrowheads="1"/>
          </p:cNvSpPr>
          <p:nvPr>
            <p:ph type="body" idx="1"/>
          </p:nvPr>
        </p:nvSpPr>
        <p:spPr bwMode="auto">
          <a:xfrm>
            <a:off x="876072" y="1156447"/>
            <a:ext cx="1043826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090" tIns="30044" rIns="60090" bIns="30044" numCol="1" anchor="t" anchorCtr="0" compatLnSpc="1">
            <a:prstTxWarp prst="textNoShape">
              <a:avLst/>
            </a:prstTxWarp>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grpSp>
        <p:nvGrpSpPr>
          <p:cNvPr id="2" name="Group 88"/>
          <p:cNvGrpSpPr>
            <a:grpSpLocks/>
          </p:cNvGrpSpPr>
          <p:nvPr/>
        </p:nvGrpSpPr>
        <p:grpSpPr bwMode="auto">
          <a:xfrm>
            <a:off x="12433265" y="3832242"/>
            <a:ext cx="1152225" cy="3025775"/>
            <a:chOff x="5874" y="2414"/>
            <a:chExt cx="544" cy="1906"/>
          </a:xfrm>
        </p:grpSpPr>
        <p:sp>
          <p:nvSpPr>
            <p:cNvPr id="3086" name="Rectangle 86"/>
            <p:cNvSpPr>
              <a:spLocks noChangeArrowheads="1"/>
            </p:cNvSpPr>
            <p:nvPr userDrawn="1"/>
          </p:nvSpPr>
          <p:spPr bwMode="auto">
            <a:xfrm>
              <a:off x="5874" y="2414"/>
              <a:ext cx="544" cy="190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nvGrpSpPr>
            <p:cNvPr id="3" name="Group 87"/>
            <p:cNvGrpSpPr>
              <a:grpSpLocks/>
            </p:cNvGrpSpPr>
            <p:nvPr userDrawn="1"/>
          </p:nvGrpSpPr>
          <p:grpSpPr bwMode="auto">
            <a:xfrm>
              <a:off x="5941" y="2475"/>
              <a:ext cx="409" cy="1783"/>
              <a:chOff x="5921" y="2387"/>
              <a:chExt cx="409" cy="1783"/>
            </a:xfrm>
          </p:grpSpPr>
          <p:grpSp>
            <p:nvGrpSpPr>
              <p:cNvPr id="4" name="Group 18"/>
              <p:cNvGrpSpPr>
                <a:grpSpLocks noChangeAspect="1"/>
              </p:cNvGrpSpPr>
              <p:nvPr userDrawn="1"/>
            </p:nvGrpSpPr>
            <p:grpSpPr bwMode="auto">
              <a:xfrm>
                <a:off x="5921" y="2506"/>
                <a:ext cx="409" cy="101"/>
                <a:chOff x="5893" y="2387"/>
                <a:chExt cx="466" cy="115"/>
              </a:xfrm>
            </p:grpSpPr>
            <p:sp>
              <p:nvSpPr>
                <p:cNvPr id="3149" name="Rectangle 19"/>
                <p:cNvSpPr>
                  <a:spLocks noChangeAspect="1"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50" name="Rectangle 20"/>
                <p:cNvSpPr>
                  <a:spLocks noChangeAspect="1"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51" name="Rectangle 21"/>
                <p:cNvSpPr>
                  <a:spLocks noChangeAspect="1"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52" name="Rectangle 22"/>
                <p:cNvSpPr>
                  <a:spLocks noChangeAspect="1"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5" name="Group 23"/>
              <p:cNvGrpSpPr>
                <a:grpSpLocks noChangeAspect="1"/>
              </p:cNvGrpSpPr>
              <p:nvPr userDrawn="1"/>
            </p:nvGrpSpPr>
            <p:grpSpPr bwMode="auto">
              <a:xfrm>
                <a:off x="5921" y="2626"/>
                <a:ext cx="409" cy="101"/>
                <a:chOff x="5893" y="2523"/>
                <a:chExt cx="466" cy="115"/>
              </a:xfrm>
            </p:grpSpPr>
            <p:sp>
              <p:nvSpPr>
                <p:cNvPr id="3145" name="Rectangle 24"/>
                <p:cNvSpPr>
                  <a:spLocks noChangeAspect="1"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6" name="Rectangle 25"/>
                <p:cNvSpPr>
                  <a:spLocks noChangeAspect="1"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7" name="Rectangle 26"/>
                <p:cNvSpPr>
                  <a:spLocks noChangeAspect="1"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8" name="Rectangle 27"/>
                <p:cNvSpPr>
                  <a:spLocks noChangeAspect="1"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6" name="Group 28"/>
              <p:cNvGrpSpPr>
                <a:grpSpLocks noChangeAspect="1"/>
              </p:cNvGrpSpPr>
              <p:nvPr userDrawn="1"/>
            </p:nvGrpSpPr>
            <p:grpSpPr bwMode="auto">
              <a:xfrm>
                <a:off x="5921" y="2745"/>
                <a:ext cx="409" cy="101"/>
                <a:chOff x="5893" y="2659"/>
                <a:chExt cx="466" cy="115"/>
              </a:xfrm>
            </p:grpSpPr>
            <p:sp>
              <p:nvSpPr>
                <p:cNvPr id="3141" name="Rectangle 29"/>
                <p:cNvSpPr>
                  <a:spLocks noChangeAspect="1"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2" name="Rectangle 30"/>
                <p:cNvSpPr>
                  <a:spLocks noChangeAspect="1"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3" name="Rectangle 31"/>
                <p:cNvSpPr>
                  <a:spLocks noChangeAspect="1"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4" name="Rectangle 32"/>
                <p:cNvSpPr>
                  <a:spLocks noChangeAspect="1"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7" name="Group 33"/>
              <p:cNvGrpSpPr>
                <a:grpSpLocks noChangeAspect="1"/>
              </p:cNvGrpSpPr>
              <p:nvPr userDrawn="1"/>
            </p:nvGrpSpPr>
            <p:grpSpPr bwMode="auto">
              <a:xfrm>
                <a:off x="5921" y="2387"/>
                <a:ext cx="409" cy="104"/>
                <a:chOff x="5893" y="2251"/>
                <a:chExt cx="466" cy="119"/>
              </a:xfrm>
            </p:grpSpPr>
            <p:sp>
              <p:nvSpPr>
                <p:cNvPr id="3137" name="Rectangle 34"/>
                <p:cNvSpPr>
                  <a:spLocks noChangeAspect="1"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8" name="Rectangle 35"/>
                <p:cNvSpPr>
                  <a:spLocks noChangeAspect="1"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9" name="Rectangle 36"/>
                <p:cNvSpPr>
                  <a:spLocks noChangeAspect="1"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0" name="Rectangle 37"/>
                <p:cNvSpPr>
                  <a:spLocks noChangeAspect="1"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8" name="Group 38"/>
              <p:cNvGrpSpPr>
                <a:grpSpLocks noChangeAspect="1"/>
              </p:cNvGrpSpPr>
              <p:nvPr userDrawn="1"/>
            </p:nvGrpSpPr>
            <p:grpSpPr bwMode="auto">
              <a:xfrm>
                <a:off x="5921" y="2944"/>
                <a:ext cx="409" cy="101"/>
                <a:chOff x="5893" y="2886"/>
                <a:chExt cx="466" cy="115"/>
              </a:xfrm>
            </p:grpSpPr>
            <p:sp>
              <p:nvSpPr>
                <p:cNvPr id="3133" name="Rectangle 39"/>
                <p:cNvSpPr>
                  <a:spLocks noChangeAspect="1"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4" name="Rectangle 40"/>
                <p:cNvSpPr>
                  <a:spLocks noChangeAspect="1"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5" name="Rectangle 41"/>
                <p:cNvSpPr>
                  <a:spLocks noChangeAspect="1"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6" name="Rectangle 42"/>
                <p:cNvSpPr>
                  <a:spLocks noChangeAspect="1"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9" name="Group 43"/>
              <p:cNvGrpSpPr>
                <a:grpSpLocks noChangeAspect="1"/>
              </p:cNvGrpSpPr>
              <p:nvPr userDrawn="1"/>
            </p:nvGrpSpPr>
            <p:grpSpPr bwMode="auto">
              <a:xfrm>
                <a:off x="5921" y="3064"/>
                <a:ext cx="409" cy="101"/>
                <a:chOff x="5893" y="3022"/>
                <a:chExt cx="466" cy="115"/>
              </a:xfrm>
            </p:grpSpPr>
            <p:sp>
              <p:nvSpPr>
                <p:cNvPr id="3129" name="Rectangle 44"/>
                <p:cNvSpPr>
                  <a:spLocks noChangeAspect="1"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0" name="Rectangle 45"/>
                <p:cNvSpPr>
                  <a:spLocks noChangeAspect="1"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1" name="Rectangle 46"/>
                <p:cNvSpPr>
                  <a:spLocks noChangeAspect="1"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2" name="Rectangle 47"/>
                <p:cNvSpPr>
                  <a:spLocks noChangeAspect="1"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0" name="Group 48"/>
              <p:cNvGrpSpPr>
                <a:grpSpLocks noChangeAspect="1"/>
              </p:cNvGrpSpPr>
              <p:nvPr userDrawn="1"/>
            </p:nvGrpSpPr>
            <p:grpSpPr bwMode="auto">
              <a:xfrm>
                <a:off x="5921" y="3183"/>
                <a:ext cx="409" cy="101"/>
                <a:chOff x="5893" y="3158"/>
                <a:chExt cx="466" cy="115"/>
              </a:xfrm>
            </p:grpSpPr>
            <p:sp>
              <p:nvSpPr>
                <p:cNvPr id="3125" name="Rectangle 49"/>
                <p:cNvSpPr>
                  <a:spLocks noChangeAspect="1"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6" name="Rectangle 50"/>
                <p:cNvSpPr>
                  <a:spLocks noChangeAspect="1"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7" name="Rectangle 51"/>
                <p:cNvSpPr>
                  <a:spLocks noChangeAspect="1"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8" name="Rectangle 52"/>
                <p:cNvSpPr>
                  <a:spLocks noChangeAspect="1"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1" name="Group 53"/>
              <p:cNvGrpSpPr>
                <a:grpSpLocks noChangeAspect="1"/>
              </p:cNvGrpSpPr>
              <p:nvPr userDrawn="1"/>
            </p:nvGrpSpPr>
            <p:grpSpPr bwMode="auto">
              <a:xfrm>
                <a:off x="5921" y="3383"/>
                <a:ext cx="409" cy="100"/>
                <a:chOff x="5893" y="3385"/>
                <a:chExt cx="466" cy="115"/>
              </a:xfrm>
            </p:grpSpPr>
            <p:sp>
              <p:nvSpPr>
                <p:cNvPr id="3121" name="Rectangle 54"/>
                <p:cNvSpPr>
                  <a:spLocks noChangeAspect="1"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2" name="Rectangle 55"/>
                <p:cNvSpPr>
                  <a:spLocks noChangeAspect="1"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3" name="Rectangle 56"/>
                <p:cNvSpPr>
                  <a:spLocks noChangeAspect="1"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4" name="Rectangle 57"/>
                <p:cNvSpPr>
                  <a:spLocks noChangeAspect="1"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2" name="Group 58"/>
              <p:cNvGrpSpPr>
                <a:grpSpLocks noChangeAspect="1"/>
              </p:cNvGrpSpPr>
              <p:nvPr userDrawn="1"/>
            </p:nvGrpSpPr>
            <p:grpSpPr bwMode="auto">
              <a:xfrm>
                <a:off x="5921" y="3502"/>
                <a:ext cx="409" cy="101"/>
                <a:chOff x="5893" y="3521"/>
                <a:chExt cx="466" cy="115"/>
              </a:xfrm>
            </p:grpSpPr>
            <p:sp>
              <p:nvSpPr>
                <p:cNvPr id="3117" name="Rectangle 59"/>
                <p:cNvSpPr>
                  <a:spLocks noChangeAspect="1"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8" name="Rectangle 60"/>
                <p:cNvSpPr>
                  <a:spLocks noChangeAspect="1"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9" name="Rectangle 61"/>
                <p:cNvSpPr>
                  <a:spLocks noChangeAspect="1"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0" name="Rectangle 62"/>
                <p:cNvSpPr>
                  <a:spLocks noChangeAspect="1"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3" name="Group 63"/>
              <p:cNvGrpSpPr>
                <a:grpSpLocks noChangeAspect="1"/>
              </p:cNvGrpSpPr>
              <p:nvPr userDrawn="1"/>
            </p:nvGrpSpPr>
            <p:grpSpPr bwMode="auto">
              <a:xfrm>
                <a:off x="5921" y="3621"/>
                <a:ext cx="409" cy="101"/>
                <a:chOff x="5893" y="3657"/>
                <a:chExt cx="466" cy="115"/>
              </a:xfrm>
            </p:grpSpPr>
            <p:sp>
              <p:nvSpPr>
                <p:cNvPr id="3113" name="Rectangle 64"/>
                <p:cNvSpPr>
                  <a:spLocks noChangeAspect="1"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4" name="Rectangle 65"/>
                <p:cNvSpPr>
                  <a:spLocks noChangeAspect="1"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5" name="Rectangle 66"/>
                <p:cNvSpPr>
                  <a:spLocks noChangeAspect="1"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6" name="Rectangle 67"/>
                <p:cNvSpPr>
                  <a:spLocks noChangeAspect="1"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4" name="Group 68"/>
              <p:cNvGrpSpPr>
                <a:grpSpLocks noChangeAspect="1"/>
              </p:cNvGrpSpPr>
              <p:nvPr userDrawn="1"/>
            </p:nvGrpSpPr>
            <p:grpSpPr bwMode="auto">
              <a:xfrm>
                <a:off x="5921" y="3821"/>
                <a:ext cx="409" cy="101"/>
                <a:chOff x="5893" y="3884"/>
                <a:chExt cx="466" cy="115"/>
              </a:xfrm>
            </p:grpSpPr>
            <p:sp>
              <p:nvSpPr>
                <p:cNvPr id="3109" name="Rectangle 69"/>
                <p:cNvSpPr>
                  <a:spLocks noChangeAspect="1"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0" name="Rectangle 70"/>
                <p:cNvSpPr>
                  <a:spLocks noChangeAspect="1"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1" name="Rectangle 71"/>
                <p:cNvSpPr>
                  <a:spLocks noChangeAspect="1"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2" name="Rectangle 72"/>
                <p:cNvSpPr>
                  <a:spLocks noChangeAspect="1"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5" name="Group 73"/>
              <p:cNvGrpSpPr>
                <a:grpSpLocks noChangeAspect="1"/>
              </p:cNvGrpSpPr>
              <p:nvPr userDrawn="1"/>
            </p:nvGrpSpPr>
            <p:grpSpPr bwMode="auto">
              <a:xfrm>
                <a:off x="5921" y="3945"/>
                <a:ext cx="409" cy="101"/>
                <a:chOff x="5893" y="4026"/>
                <a:chExt cx="466" cy="115"/>
              </a:xfrm>
            </p:grpSpPr>
            <p:sp>
              <p:nvSpPr>
                <p:cNvPr id="3105" name="Rectangle 74"/>
                <p:cNvSpPr>
                  <a:spLocks noChangeAspect="1"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6" name="Rectangle 75"/>
                <p:cNvSpPr>
                  <a:spLocks noChangeAspect="1"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7" name="Rectangle 76"/>
                <p:cNvSpPr>
                  <a:spLocks noChangeAspect="1"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8" name="Rectangle 77"/>
                <p:cNvSpPr>
                  <a:spLocks noChangeAspect="1"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6" name="Group 78"/>
              <p:cNvGrpSpPr>
                <a:grpSpLocks noChangeAspect="1"/>
              </p:cNvGrpSpPr>
              <p:nvPr userDrawn="1"/>
            </p:nvGrpSpPr>
            <p:grpSpPr bwMode="auto">
              <a:xfrm>
                <a:off x="5921" y="4069"/>
                <a:ext cx="409" cy="101"/>
                <a:chOff x="5893" y="4167"/>
                <a:chExt cx="466" cy="115"/>
              </a:xfrm>
            </p:grpSpPr>
            <p:sp>
              <p:nvSpPr>
                <p:cNvPr id="3101" name="Rectangle 79"/>
                <p:cNvSpPr>
                  <a:spLocks noChangeAspect="1"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2" name="Rectangle 80"/>
                <p:cNvSpPr>
                  <a:spLocks noChangeAspect="1"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3" name="Rectangle 81"/>
                <p:cNvSpPr>
                  <a:spLocks noChangeAspect="1"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4" name="Rectangle 82"/>
                <p:cNvSpPr>
                  <a:spLocks noChangeAspect="1"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grpSp>
      <p:sp>
        <p:nvSpPr>
          <p:cNvPr id="3082" name="Rectangle 5"/>
          <p:cNvSpPr>
            <a:spLocks noChangeArrowheads="1"/>
          </p:cNvSpPr>
          <p:nvPr/>
        </p:nvSpPr>
        <p:spPr bwMode="auto">
          <a:xfrm>
            <a:off x="8481415" y="6502424"/>
            <a:ext cx="279644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lnSpc>
                <a:spcPct val="85000"/>
              </a:lnSpc>
              <a:spcBef>
                <a:spcPct val="0"/>
              </a:spcBef>
              <a:spcAft>
                <a:spcPct val="0"/>
              </a:spcAft>
            </a:pPr>
            <a:r>
              <a:rPr lang="de-DE" altLang="zh-CN" sz="1200">
                <a:solidFill>
                  <a:srgbClr val="000000"/>
                </a:solidFill>
                <a:latin typeface="FrutigerNext LT Bold" pitchFamily="34" charset="0"/>
                <a:ea typeface="ＭＳ Ｐゴシック" pitchFamily="34" charset="-128"/>
              </a:rPr>
              <a:t>Page </a:t>
            </a:r>
            <a:fld id="{D186A68E-6AAB-4CA5-B401-16AD87CA962D}" type="slidenum">
              <a:rPr lang="de-DE" altLang="zh-CN" sz="1200">
                <a:solidFill>
                  <a:srgbClr val="000000"/>
                </a:solidFill>
                <a:latin typeface="FrutigerNext LT Bold" pitchFamily="34" charset="0"/>
                <a:ea typeface="ＭＳ Ｐゴシック" pitchFamily="34" charset="-128"/>
              </a:rPr>
              <a:pPr eaLnBrk="0" fontAlgn="base" hangingPunct="0">
                <a:lnSpc>
                  <a:spcPct val="85000"/>
                </a:lnSpc>
                <a:spcBef>
                  <a:spcPct val="0"/>
                </a:spcBef>
                <a:spcAft>
                  <a:spcPct val="0"/>
                </a:spcAft>
              </a:pPr>
              <a:t>‹#›</a:t>
            </a:fld>
            <a:endParaRPr lang="en-GB" altLang="zh-CN" sz="1200">
              <a:solidFill>
                <a:srgbClr val="000000"/>
              </a:solidFill>
              <a:latin typeface="FrutigerNext LT Bold" pitchFamily="34" charset="0"/>
              <a:ea typeface="ＭＳ Ｐゴシック" pitchFamily="34" charset="-128"/>
            </a:endParaRPr>
          </a:p>
        </p:txBody>
      </p:sp>
      <p:sp>
        <p:nvSpPr>
          <p:cNvPr id="10321" name="Text Box 81"/>
          <p:cNvSpPr txBox="1">
            <a:spLocks noChangeArrowheads="1"/>
          </p:cNvSpPr>
          <p:nvPr/>
        </p:nvSpPr>
        <p:spPr bwMode="auto">
          <a:xfrm>
            <a:off x="-3845512" y="1330340"/>
            <a:ext cx="3701087" cy="379003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324" tIns="39161" rIns="78324" bIns="39161">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Slide title :32-35pt</a:t>
            </a:r>
            <a:r>
              <a:rPr lang="zh-CN" altLang="en-US" sz="1067" dirty="0" smtClean="0">
                <a:solidFill>
                  <a:srgbClr val="FFFFFF"/>
                </a:solidFill>
                <a:latin typeface="FrutigerNext LT Regular" pitchFamily="34" charset="0"/>
              </a:rPr>
              <a:t> </a:t>
            </a: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Color: R153 G0 B0</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Corporate Font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FrutigerNext LT Medium</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Font to be used by customers and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partners :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Arial</a:t>
            </a:r>
          </a:p>
          <a:p>
            <a:pPr algn="r" eaLnBrk="1" fontAlgn="base" hangingPunct="1">
              <a:spcBef>
                <a:spcPct val="20000"/>
              </a:spcBef>
              <a:spcAft>
                <a:spcPct val="0"/>
              </a:spcAft>
              <a:defRPr/>
            </a:pP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Slide text :20-22pt</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Bullets level 2-5:</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 18pt</a:t>
            </a:r>
            <a:r>
              <a:rPr lang="zh-CN" altLang="en-US" sz="1067" dirty="0" smtClean="0">
                <a:solidFill>
                  <a:srgbClr val="FFFFFF"/>
                </a:solidFill>
                <a:latin typeface="FrutigerNext LT Regular" pitchFamily="34" charset="0"/>
              </a:rPr>
              <a:t> </a:t>
            </a: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Color:Black</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Corporate Font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FrutigerNext LT Medium</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Font to be used by customers and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partners :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Arial</a:t>
            </a:r>
          </a:p>
        </p:txBody>
      </p:sp>
      <p:sp>
        <p:nvSpPr>
          <p:cNvPr id="3084" name="Text Box 84"/>
          <p:cNvSpPr txBox="1">
            <a:spLocks noChangeArrowheads="1"/>
          </p:cNvSpPr>
          <p:nvPr/>
        </p:nvSpPr>
        <p:spPr bwMode="auto">
          <a:xfrm>
            <a:off x="12336434" y="57158"/>
            <a:ext cx="1726751" cy="107757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fontAlgn="base" hangingPunct="1">
              <a:spcBef>
                <a:spcPct val="0"/>
              </a:spcBef>
              <a:spcAft>
                <a:spcPct val="0"/>
              </a:spcAft>
            </a:pPr>
            <a:r>
              <a:rPr lang="en-US" altLang="zh-CN" sz="1067" dirty="0">
                <a:solidFill>
                  <a:srgbClr val="FFFFFF"/>
                </a:solidFill>
                <a:latin typeface="FrutigerNext LT Regular" pitchFamily="34" charset="0"/>
              </a:rPr>
              <a:t>Top </a:t>
            </a:r>
            <a:r>
              <a:rPr lang="en-US" altLang="zh-CN" sz="1067" dirty="0" smtClean="0">
                <a:solidFill>
                  <a:srgbClr val="FFFFFF"/>
                </a:solidFill>
                <a:latin typeface="FrutigerNext LT Regular" pitchFamily="34" charset="0"/>
              </a:rPr>
              <a:t>right corner for  </a:t>
            </a:r>
            <a:r>
              <a:rPr lang="en-US" altLang="zh-CN" sz="1067" dirty="0">
                <a:solidFill>
                  <a:srgbClr val="FFFFFF"/>
                </a:solidFill>
                <a:latin typeface="FrutigerNext LT Regular" pitchFamily="34" charset="0"/>
              </a:rPr>
              <a:t>field-mark, customer or partner logotypes. </a:t>
            </a:r>
          </a:p>
          <a:p>
            <a:pPr eaLnBrk="1" fontAlgn="base" hangingPunct="1">
              <a:spcBef>
                <a:spcPct val="0"/>
              </a:spcBef>
              <a:spcAft>
                <a:spcPct val="0"/>
              </a:spcAft>
            </a:pPr>
            <a:endParaRPr lang="en-US" altLang="zh-CN" sz="1067" dirty="0">
              <a:solidFill>
                <a:srgbClr val="FFFFFF"/>
              </a:solidFill>
              <a:latin typeface="FrutigerNext LT Regular" pitchFamily="34" charset="0"/>
            </a:endParaRPr>
          </a:p>
          <a:p>
            <a:pPr eaLnBrk="1" fontAlgn="base" hangingPunct="1">
              <a:spcBef>
                <a:spcPct val="0"/>
              </a:spcBef>
              <a:spcAft>
                <a:spcPct val="0"/>
              </a:spcAft>
            </a:pPr>
            <a:r>
              <a:rPr lang="en-US" altLang="zh-CN" sz="1067" dirty="0" smtClean="0">
                <a:solidFill>
                  <a:srgbClr val="FFFFFF"/>
                </a:solidFill>
                <a:latin typeface="FrutigerNext LT Regular" pitchFamily="34" charset="0"/>
              </a:rPr>
              <a:t>----------------  </a:t>
            </a:r>
            <a:endParaRPr lang="en-US" altLang="zh-CN" sz="1067" dirty="0">
              <a:solidFill>
                <a:srgbClr val="FFFFFF"/>
              </a:solidFill>
              <a:latin typeface="FrutigerNext LT Regular" pitchFamily="34" charset="0"/>
            </a:endParaRPr>
          </a:p>
          <a:p>
            <a:pPr eaLnBrk="1" fontAlgn="base" hangingPunct="1">
              <a:spcBef>
                <a:spcPct val="0"/>
              </a:spcBef>
              <a:spcAft>
                <a:spcPct val="0"/>
              </a:spcAft>
            </a:pPr>
            <a:endParaRPr lang="zh-CN" altLang="en-US" sz="1067" dirty="0">
              <a:solidFill>
                <a:srgbClr val="FFFFFF"/>
              </a:solidFill>
              <a:latin typeface="FrutigerNext LT Regular" pitchFamily="34" charset="0"/>
            </a:endParaRPr>
          </a:p>
        </p:txBody>
      </p:sp>
      <p:sp>
        <p:nvSpPr>
          <p:cNvPr id="3085" name="Text Box 85"/>
          <p:cNvSpPr txBox="1">
            <a:spLocks noChangeArrowheads="1"/>
          </p:cNvSpPr>
          <p:nvPr/>
        </p:nvSpPr>
        <p:spPr bwMode="auto">
          <a:xfrm>
            <a:off x="12336434" y="1196998"/>
            <a:ext cx="1726751" cy="17344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fontAlgn="base" hangingPunct="1">
              <a:spcBef>
                <a:spcPct val="0"/>
              </a:spcBef>
              <a:spcAft>
                <a:spcPct val="0"/>
              </a:spcAft>
            </a:pPr>
            <a:r>
              <a:rPr lang="en-US" altLang="zh-CN" sz="1067" dirty="0">
                <a:solidFill>
                  <a:srgbClr val="FFFFFF"/>
                </a:solidFill>
                <a:latin typeface="FrutigerNext LT Regular" pitchFamily="34" charset="0"/>
              </a:rPr>
              <a:t>The following nine groups of colors are an example of how our design colors can be used, please take note that you should only use one design color group per slide. </a:t>
            </a:r>
          </a:p>
          <a:p>
            <a:pPr eaLnBrk="1" fontAlgn="base" hangingPunct="1">
              <a:spcBef>
                <a:spcPct val="0"/>
              </a:spcBef>
              <a:spcAft>
                <a:spcPct val="0"/>
              </a:spcAft>
            </a:pPr>
            <a:r>
              <a:rPr lang="en-US" altLang="zh-CN" sz="1067" dirty="0">
                <a:solidFill>
                  <a:srgbClr val="FFFFFF"/>
                </a:solidFill>
                <a:latin typeface="FrutigerNext LT Regular" pitchFamily="34" charset="0"/>
              </a:rPr>
              <a:t> For specific usage details, refer to the </a:t>
            </a:r>
            <a:r>
              <a:rPr lang="en-US" altLang="zh-CN" sz="1067" dirty="0" smtClean="0">
                <a:solidFill>
                  <a:srgbClr val="FFFFFF"/>
                </a:solidFill>
                <a:latin typeface="FrutigerNext LT Regular" pitchFamily="34" charset="0"/>
              </a:rPr>
              <a:t>Typesetting Standard.</a:t>
            </a:r>
            <a:endParaRPr lang="en-US" altLang="zh-CN" sz="1067" dirty="0">
              <a:solidFill>
                <a:srgbClr val="FFFFFF"/>
              </a:solidFill>
              <a:latin typeface="FrutigerNext LT Regular" pitchFamily="34" charset="0"/>
            </a:endParaRPr>
          </a:p>
        </p:txBody>
      </p:sp>
    </p:spTree>
    <p:extLst>
      <p:ext uri="{BB962C8B-B14F-4D97-AF65-F5344CB8AC3E}">
        <p14:creationId xmlns:p14="http://schemas.microsoft.com/office/powerpoint/2010/main" val="2126623136"/>
      </p:ext>
    </p:extLst>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mj-lt"/>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067"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133"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26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799" indent="-342799"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733" indent="-285666"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2666" indent="-228533"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599733" indent="-228533" algn="l" rtl="0" eaLnBrk="0" fontAlgn="base" hangingPunct="0">
        <a:lnSpc>
          <a:spcPct val="140000"/>
        </a:lnSpc>
        <a:spcBef>
          <a:spcPct val="0"/>
        </a:spcBef>
        <a:spcAft>
          <a:spcPct val="0"/>
        </a:spcAft>
        <a:buChar char="–"/>
        <a:defRPr sz="1333">
          <a:solidFill>
            <a:schemeClr val="tx1"/>
          </a:solidFill>
          <a:latin typeface="FrutigerNext LT Regular" pitchFamily="34" charset="0"/>
          <a:ea typeface="+mn-ea"/>
          <a:cs typeface="+mn-cs"/>
        </a:defRPr>
      </a:lvl4pPr>
      <a:lvl5pPr marL="2056801" indent="-228533" algn="l" rtl="0" eaLnBrk="0" fontAlgn="base" hangingPunct="0">
        <a:lnSpc>
          <a:spcPct val="140000"/>
        </a:lnSpc>
        <a:spcBef>
          <a:spcPct val="0"/>
        </a:spcBef>
        <a:spcAft>
          <a:spcPct val="0"/>
        </a:spcAft>
        <a:buFont typeface="Arial" charset="0"/>
        <a:buChar char="~"/>
        <a:defRPr sz="1200">
          <a:solidFill>
            <a:schemeClr val="tx1"/>
          </a:solidFill>
          <a:latin typeface="FrutigerNext LT Regular" pitchFamily="34" charset="0"/>
          <a:ea typeface="+mn-ea"/>
          <a:cs typeface="+mn-cs"/>
        </a:defRPr>
      </a:lvl5pPr>
      <a:lvl6pPr marL="2513866"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0934"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000"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067"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133" rtl="0" eaLnBrk="1" latinLnBrk="0" hangingPunct="1">
        <a:defRPr sz="1733" kern="1200">
          <a:solidFill>
            <a:schemeClr val="tx1"/>
          </a:solidFill>
          <a:latin typeface="+mn-lt"/>
          <a:ea typeface="+mn-ea"/>
          <a:cs typeface="+mn-cs"/>
        </a:defRPr>
      </a:lvl1pPr>
      <a:lvl2pPr marL="457067" algn="l" defTabSz="914133" rtl="0" eaLnBrk="1" latinLnBrk="0" hangingPunct="1">
        <a:defRPr sz="1733" kern="1200">
          <a:solidFill>
            <a:schemeClr val="tx1"/>
          </a:solidFill>
          <a:latin typeface="+mn-lt"/>
          <a:ea typeface="+mn-ea"/>
          <a:cs typeface="+mn-cs"/>
        </a:defRPr>
      </a:lvl2pPr>
      <a:lvl3pPr marL="914133" algn="l" defTabSz="914133" rtl="0" eaLnBrk="1" latinLnBrk="0" hangingPunct="1">
        <a:defRPr sz="1733" kern="1200">
          <a:solidFill>
            <a:schemeClr val="tx1"/>
          </a:solidFill>
          <a:latin typeface="+mn-lt"/>
          <a:ea typeface="+mn-ea"/>
          <a:cs typeface="+mn-cs"/>
        </a:defRPr>
      </a:lvl3pPr>
      <a:lvl4pPr marL="1371200" algn="l" defTabSz="914133" rtl="0" eaLnBrk="1" latinLnBrk="0" hangingPunct="1">
        <a:defRPr sz="1733" kern="1200">
          <a:solidFill>
            <a:schemeClr val="tx1"/>
          </a:solidFill>
          <a:latin typeface="+mn-lt"/>
          <a:ea typeface="+mn-ea"/>
          <a:cs typeface="+mn-cs"/>
        </a:defRPr>
      </a:lvl4pPr>
      <a:lvl5pPr marL="1828266" algn="l" defTabSz="914133" rtl="0" eaLnBrk="1" latinLnBrk="0" hangingPunct="1">
        <a:defRPr sz="1733" kern="1200">
          <a:solidFill>
            <a:schemeClr val="tx1"/>
          </a:solidFill>
          <a:latin typeface="+mn-lt"/>
          <a:ea typeface="+mn-ea"/>
          <a:cs typeface="+mn-cs"/>
        </a:defRPr>
      </a:lvl5pPr>
      <a:lvl6pPr marL="2285334" algn="l" defTabSz="914133" rtl="0" eaLnBrk="1" latinLnBrk="0" hangingPunct="1">
        <a:defRPr sz="1733" kern="1200">
          <a:solidFill>
            <a:schemeClr val="tx1"/>
          </a:solidFill>
          <a:latin typeface="+mn-lt"/>
          <a:ea typeface="+mn-ea"/>
          <a:cs typeface="+mn-cs"/>
        </a:defRPr>
      </a:lvl6pPr>
      <a:lvl7pPr marL="2742399" algn="l" defTabSz="914133" rtl="0" eaLnBrk="1" latinLnBrk="0" hangingPunct="1">
        <a:defRPr sz="1733" kern="1200">
          <a:solidFill>
            <a:schemeClr val="tx1"/>
          </a:solidFill>
          <a:latin typeface="+mn-lt"/>
          <a:ea typeface="+mn-ea"/>
          <a:cs typeface="+mn-cs"/>
        </a:defRPr>
      </a:lvl7pPr>
      <a:lvl8pPr marL="3199467" algn="l" defTabSz="914133" rtl="0" eaLnBrk="1" latinLnBrk="0" hangingPunct="1">
        <a:defRPr sz="1733" kern="1200">
          <a:solidFill>
            <a:schemeClr val="tx1"/>
          </a:solidFill>
          <a:latin typeface="+mn-lt"/>
          <a:ea typeface="+mn-ea"/>
          <a:cs typeface="+mn-cs"/>
        </a:defRPr>
      </a:lvl8pPr>
      <a:lvl9pPr marL="3656533" algn="l" defTabSz="914133" rtl="0" eaLnBrk="1" latinLnBrk="0" hangingPunct="1">
        <a:defRPr sz="173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1986" name="Picture 104" descr="PPT胶片内页元素-16比9-内页"/>
          <p:cNvPicPr>
            <a:picLocks noChangeAspect="1" noChangeArrowheads="1"/>
          </p:cNvPicPr>
          <p:nvPr userDrawn="1"/>
        </p:nvPicPr>
        <p:blipFill>
          <a:blip r:embed="rId2" cstate="print"/>
          <a:srcRect/>
          <a:stretch>
            <a:fillRect/>
          </a:stretch>
        </p:blipFill>
        <p:spPr bwMode="auto">
          <a:xfrm>
            <a:off x="0" y="0"/>
            <a:ext cx="12188826" cy="6858000"/>
          </a:xfrm>
          <a:prstGeom prst="rect">
            <a:avLst/>
          </a:prstGeom>
          <a:noFill/>
          <a:ln w="9525">
            <a:noFill/>
            <a:miter lim="800000"/>
            <a:headEnd/>
            <a:tailEnd/>
          </a:ln>
        </p:spPr>
      </p:pic>
      <p:pic>
        <p:nvPicPr>
          <p:cNvPr id="41987" name="Picture 105" descr="PPT胶片内页元素-16比9-内页灰条"/>
          <p:cNvPicPr>
            <a:picLocks noChangeAspect="1" noChangeArrowheads="1"/>
          </p:cNvPicPr>
          <p:nvPr userDrawn="1"/>
        </p:nvPicPr>
        <p:blipFill>
          <a:blip r:embed="rId3" cstate="print"/>
          <a:srcRect/>
          <a:stretch>
            <a:fillRect/>
          </a:stretch>
        </p:blipFill>
        <p:spPr bwMode="auto">
          <a:xfrm>
            <a:off x="1" y="6224588"/>
            <a:ext cx="12187239" cy="633412"/>
          </a:xfrm>
          <a:prstGeom prst="rect">
            <a:avLst/>
          </a:prstGeom>
          <a:noFill/>
          <a:ln w="9525">
            <a:noFill/>
            <a:miter lim="800000"/>
            <a:headEnd/>
            <a:tailEnd/>
          </a:ln>
        </p:spPr>
      </p:pic>
      <p:pic>
        <p:nvPicPr>
          <p:cNvPr id="41988" name="Picture 101" descr="图片3副本">
            <a:hlinkClick r:id="rId4" action="ppaction://hlinksldjump"/>
          </p:cNvPr>
          <p:cNvPicPr>
            <a:picLocks noChangeAspect="1" noChangeArrowheads="1"/>
          </p:cNvPicPr>
          <p:nvPr userDrawn="1"/>
        </p:nvPicPr>
        <p:blipFill>
          <a:blip r:embed="rId5" cstate="print"/>
          <a:srcRect/>
          <a:stretch>
            <a:fillRect/>
          </a:stretch>
        </p:blipFill>
        <p:spPr bwMode="auto">
          <a:xfrm>
            <a:off x="10179574" y="6392864"/>
            <a:ext cx="1295063" cy="307975"/>
          </a:xfrm>
          <a:prstGeom prst="rect">
            <a:avLst/>
          </a:prstGeom>
          <a:noFill/>
          <a:ln w="9525">
            <a:noFill/>
            <a:miter lim="800000"/>
            <a:headEnd/>
            <a:tailEnd/>
          </a:ln>
        </p:spPr>
      </p:pic>
      <p:sp>
        <p:nvSpPr>
          <p:cNvPr id="154" name="Text Box 8"/>
          <p:cNvSpPr txBox="1">
            <a:spLocks noChangeArrowheads="1"/>
          </p:cNvSpPr>
          <p:nvPr userDrawn="1"/>
        </p:nvSpPr>
        <p:spPr bwMode="auto">
          <a:xfrm>
            <a:off x="876072" y="6502400"/>
            <a:ext cx="2531404" cy="184150"/>
          </a:xfrm>
          <a:prstGeom prst="rect">
            <a:avLst/>
          </a:prstGeom>
          <a:noFill/>
          <a:ln>
            <a:noFill/>
          </a:ln>
          <a:extLst/>
        </p:spPr>
        <p:txBody>
          <a:bodyPr wrap="none" lIns="0" tIns="0" rIns="80093"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defRPr/>
            </a:pPr>
            <a:r>
              <a:rPr lang="en-US" altLang="zh-CN" sz="1200" smtClean="0">
                <a:solidFill>
                  <a:srgbClr val="000000"/>
                </a:solidFill>
                <a:latin typeface="FrutigerNext LT Bold" pitchFamily="34" charset="0"/>
                <a:ea typeface="MS PGothic" pitchFamily="34" charset="-128"/>
              </a:rPr>
              <a:t>HUAWEI TECHNOLOGIES CO., LTD.</a:t>
            </a:r>
          </a:p>
        </p:txBody>
      </p:sp>
      <p:sp>
        <p:nvSpPr>
          <p:cNvPr id="41990" name="Rectangle 13"/>
          <p:cNvSpPr>
            <a:spLocks noGrp="1" noChangeArrowheads="1"/>
          </p:cNvSpPr>
          <p:nvPr>
            <p:ph type="title"/>
          </p:nvPr>
        </p:nvSpPr>
        <p:spPr bwMode="auto">
          <a:xfrm>
            <a:off x="876072" y="325439"/>
            <a:ext cx="10438270" cy="871537"/>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en-US" altLang="zh-CN" smtClean="0"/>
              <a:t>Click to edit Master title style</a:t>
            </a:r>
            <a:endParaRPr lang="zh-CN" altLang="en-US" smtClean="0"/>
          </a:p>
        </p:txBody>
      </p:sp>
      <p:sp>
        <p:nvSpPr>
          <p:cNvPr id="7175" name="Rectangle 21"/>
          <p:cNvSpPr>
            <a:spLocks noChangeArrowheads="1"/>
          </p:cNvSpPr>
          <p:nvPr userDrawn="1"/>
        </p:nvSpPr>
        <p:spPr bwMode="auto">
          <a:xfrm>
            <a:off x="5135813" y="6502400"/>
            <a:ext cx="1642635" cy="184150"/>
          </a:xfrm>
          <a:prstGeom prst="rect">
            <a:avLst/>
          </a:prstGeom>
          <a:noFill/>
          <a:ln w="9525" algn="ctr">
            <a:noFill/>
            <a:miter lim="800000"/>
            <a:headEnd/>
            <a:tailEnd/>
          </a:ln>
          <a:effectLst/>
        </p:spPr>
        <p:txBody>
          <a:bodyPr wrap="none" lIns="80061" tIns="0" rIns="80061" bIns="0">
            <a:spAutoFit/>
          </a:bodyPr>
          <a:lstStyle/>
          <a:p>
            <a:pPr defTabSz="801447" eaLnBrk="0" fontAlgn="base" hangingPunct="0">
              <a:spcBef>
                <a:spcPct val="0"/>
              </a:spcBef>
              <a:spcAft>
                <a:spcPct val="0"/>
              </a:spcAft>
              <a:defRPr/>
            </a:pPr>
            <a:r>
              <a:rPr lang="en-US" altLang="zh-CN" sz="1200">
                <a:solidFill>
                  <a:srgbClr val="000000"/>
                </a:solidFill>
                <a:latin typeface="FrutigerNext LT Bold"/>
                <a:ea typeface="MS PGothic" pitchFamily="34" charset="-128"/>
              </a:rPr>
              <a:t>Huawei Confidential </a:t>
            </a:r>
          </a:p>
        </p:txBody>
      </p:sp>
      <p:sp>
        <p:nvSpPr>
          <p:cNvPr id="41992" name="Rectangle 68"/>
          <p:cNvSpPr>
            <a:spLocks noGrp="1" noChangeArrowheads="1"/>
          </p:cNvSpPr>
          <p:nvPr>
            <p:ph type="body" idx="1"/>
          </p:nvPr>
        </p:nvSpPr>
        <p:spPr bwMode="auto">
          <a:xfrm>
            <a:off x="876072" y="1628776"/>
            <a:ext cx="10438270" cy="4194175"/>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en-US" altLang="zh-CN" smtClean="0"/>
              <a:t>Click to edit Master text styles</a:t>
            </a:r>
            <a:endParaRPr lang="zh-CN" altLang="en-US" smtClean="0"/>
          </a:p>
          <a:p>
            <a:pPr lvl="1"/>
            <a:r>
              <a:rPr lang="en-US" altLang="zh-CN" smtClean="0"/>
              <a:t>Second level</a:t>
            </a:r>
            <a:endParaRPr lang="zh-CN" altLang="en-US" smtClean="0"/>
          </a:p>
          <a:p>
            <a:pPr lvl="2"/>
            <a:r>
              <a:rPr lang="en-US" altLang="zh-CN" smtClean="0"/>
              <a:t>Third level</a:t>
            </a:r>
            <a:endParaRPr lang="zh-CN" altLang="en-US" smtClean="0"/>
          </a:p>
          <a:p>
            <a:pPr lvl="3"/>
            <a:r>
              <a:rPr lang="en-US" altLang="zh-CN" smtClean="0"/>
              <a:t>Fourth level</a:t>
            </a:r>
            <a:endParaRPr lang="zh-CN" altLang="en-US" smtClean="0"/>
          </a:p>
          <a:p>
            <a:pPr lvl="4"/>
            <a:r>
              <a:rPr lang="en-US" altLang="zh-CN" smtClean="0"/>
              <a:t>Fifth level</a:t>
            </a:r>
            <a:endParaRPr lang="zh-CN" altLang="en-US" smtClean="0"/>
          </a:p>
        </p:txBody>
      </p:sp>
      <p:grpSp>
        <p:nvGrpSpPr>
          <p:cNvPr id="41993" name="Group 88"/>
          <p:cNvGrpSpPr>
            <a:grpSpLocks/>
          </p:cNvGrpSpPr>
          <p:nvPr userDrawn="1"/>
        </p:nvGrpSpPr>
        <p:grpSpPr bwMode="auto">
          <a:xfrm>
            <a:off x="12433238" y="3832226"/>
            <a:ext cx="1152225" cy="3025775"/>
            <a:chOff x="5874" y="2414"/>
            <a:chExt cx="544" cy="1906"/>
          </a:xfrm>
        </p:grpSpPr>
        <p:sp>
          <p:nvSpPr>
            <p:cNvPr id="7182" name="Rectangle 86"/>
            <p:cNvSpPr>
              <a:spLocks noChangeArrowheads="1"/>
            </p:cNvSpPr>
            <p:nvPr userDrawn="1"/>
          </p:nvSpPr>
          <p:spPr bwMode="auto">
            <a:xfrm>
              <a:off x="5874" y="2414"/>
              <a:ext cx="544" cy="1906"/>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nvGrpSpPr>
            <p:cNvPr id="41999" name="Group 87"/>
            <p:cNvGrpSpPr>
              <a:grpSpLocks/>
            </p:cNvGrpSpPr>
            <p:nvPr userDrawn="1"/>
          </p:nvGrpSpPr>
          <p:grpSpPr bwMode="auto">
            <a:xfrm>
              <a:off x="5941" y="2475"/>
              <a:ext cx="409" cy="1783"/>
              <a:chOff x="5921" y="2387"/>
              <a:chExt cx="409" cy="1783"/>
            </a:xfrm>
          </p:grpSpPr>
          <p:grpSp>
            <p:nvGrpSpPr>
              <p:cNvPr id="42000" name="Group 18"/>
              <p:cNvGrpSpPr>
                <a:grpSpLocks noChangeAspect="1"/>
              </p:cNvGrpSpPr>
              <p:nvPr userDrawn="1"/>
            </p:nvGrpSpPr>
            <p:grpSpPr bwMode="auto">
              <a:xfrm>
                <a:off x="5921" y="2506"/>
                <a:ext cx="409" cy="101"/>
                <a:chOff x="5893" y="2387"/>
                <a:chExt cx="466" cy="115"/>
              </a:xfrm>
            </p:grpSpPr>
            <p:sp>
              <p:nvSpPr>
                <p:cNvPr id="7245" name="Rectangle 19"/>
                <p:cNvSpPr>
                  <a:spLocks noChangeAspect="1"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46" name="Rectangle 20"/>
                <p:cNvSpPr>
                  <a:spLocks noChangeAspect="1"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47" name="Rectangle 21"/>
                <p:cNvSpPr>
                  <a:spLocks noChangeAspect="1"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48" name="Rectangle 22"/>
                <p:cNvSpPr>
                  <a:spLocks noChangeAspect="1"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nvGrpSpPr>
              <p:cNvPr id="42001" name="Group 23"/>
              <p:cNvGrpSpPr>
                <a:grpSpLocks noChangeAspect="1"/>
              </p:cNvGrpSpPr>
              <p:nvPr userDrawn="1"/>
            </p:nvGrpSpPr>
            <p:grpSpPr bwMode="auto">
              <a:xfrm>
                <a:off x="5921" y="2626"/>
                <a:ext cx="409" cy="101"/>
                <a:chOff x="5893" y="2523"/>
                <a:chExt cx="466" cy="115"/>
              </a:xfrm>
            </p:grpSpPr>
            <p:sp>
              <p:nvSpPr>
                <p:cNvPr id="7241" name="Rectangle 24"/>
                <p:cNvSpPr>
                  <a:spLocks noChangeAspect="1"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42" name="Rectangle 25"/>
                <p:cNvSpPr>
                  <a:spLocks noChangeAspect="1"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43" name="Rectangle 26"/>
                <p:cNvSpPr>
                  <a:spLocks noChangeAspect="1"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44" name="Rectangle 27"/>
                <p:cNvSpPr>
                  <a:spLocks noChangeAspect="1"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nvGrpSpPr>
              <p:cNvPr id="42002" name="Group 28"/>
              <p:cNvGrpSpPr>
                <a:grpSpLocks noChangeAspect="1"/>
              </p:cNvGrpSpPr>
              <p:nvPr userDrawn="1"/>
            </p:nvGrpSpPr>
            <p:grpSpPr bwMode="auto">
              <a:xfrm>
                <a:off x="5921" y="2745"/>
                <a:ext cx="409" cy="101"/>
                <a:chOff x="5893" y="2659"/>
                <a:chExt cx="466" cy="115"/>
              </a:xfrm>
            </p:grpSpPr>
            <p:sp>
              <p:nvSpPr>
                <p:cNvPr id="7237" name="Rectangle 29"/>
                <p:cNvSpPr>
                  <a:spLocks noChangeAspect="1"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38" name="Rectangle 30"/>
                <p:cNvSpPr>
                  <a:spLocks noChangeAspect="1"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39" name="Rectangle 31"/>
                <p:cNvSpPr>
                  <a:spLocks noChangeAspect="1"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40" name="Rectangle 32"/>
                <p:cNvSpPr>
                  <a:spLocks noChangeAspect="1"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nvGrpSpPr>
              <p:cNvPr id="42003" name="Group 33"/>
              <p:cNvGrpSpPr>
                <a:grpSpLocks noChangeAspect="1"/>
              </p:cNvGrpSpPr>
              <p:nvPr userDrawn="1"/>
            </p:nvGrpSpPr>
            <p:grpSpPr bwMode="auto">
              <a:xfrm>
                <a:off x="5921" y="2387"/>
                <a:ext cx="409" cy="104"/>
                <a:chOff x="5893" y="2251"/>
                <a:chExt cx="466" cy="119"/>
              </a:xfrm>
            </p:grpSpPr>
            <p:sp>
              <p:nvSpPr>
                <p:cNvPr id="7233" name="Rectangle 34"/>
                <p:cNvSpPr>
                  <a:spLocks noChangeAspect="1"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34" name="Rectangle 35"/>
                <p:cNvSpPr>
                  <a:spLocks noChangeAspect="1"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35" name="Rectangle 36"/>
                <p:cNvSpPr>
                  <a:spLocks noChangeAspect="1"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36" name="Rectangle 37"/>
                <p:cNvSpPr>
                  <a:spLocks noChangeAspect="1"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nvGrpSpPr>
              <p:cNvPr id="42004" name="Group 38"/>
              <p:cNvGrpSpPr>
                <a:grpSpLocks noChangeAspect="1"/>
              </p:cNvGrpSpPr>
              <p:nvPr userDrawn="1"/>
            </p:nvGrpSpPr>
            <p:grpSpPr bwMode="auto">
              <a:xfrm>
                <a:off x="5921" y="2944"/>
                <a:ext cx="409" cy="101"/>
                <a:chOff x="5893" y="2886"/>
                <a:chExt cx="466" cy="115"/>
              </a:xfrm>
            </p:grpSpPr>
            <p:sp>
              <p:nvSpPr>
                <p:cNvPr id="7229" name="Rectangle 39"/>
                <p:cNvSpPr>
                  <a:spLocks noChangeAspect="1"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30" name="Rectangle 40"/>
                <p:cNvSpPr>
                  <a:spLocks noChangeAspect="1"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31" name="Rectangle 41"/>
                <p:cNvSpPr>
                  <a:spLocks noChangeAspect="1"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32" name="Rectangle 42"/>
                <p:cNvSpPr>
                  <a:spLocks noChangeAspect="1"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nvGrpSpPr>
              <p:cNvPr id="42005" name="Group 43"/>
              <p:cNvGrpSpPr>
                <a:grpSpLocks noChangeAspect="1"/>
              </p:cNvGrpSpPr>
              <p:nvPr userDrawn="1"/>
            </p:nvGrpSpPr>
            <p:grpSpPr bwMode="auto">
              <a:xfrm>
                <a:off x="5921" y="3064"/>
                <a:ext cx="409" cy="101"/>
                <a:chOff x="5893" y="3022"/>
                <a:chExt cx="466" cy="115"/>
              </a:xfrm>
            </p:grpSpPr>
            <p:sp>
              <p:nvSpPr>
                <p:cNvPr id="7225" name="Rectangle 44"/>
                <p:cNvSpPr>
                  <a:spLocks noChangeAspect="1"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26" name="Rectangle 45"/>
                <p:cNvSpPr>
                  <a:spLocks noChangeAspect="1"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27" name="Rectangle 46"/>
                <p:cNvSpPr>
                  <a:spLocks noChangeAspect="1"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28" name="Rectangle 47"/>
                <p:cNvSpPr>
                  <a:spLocks noChangeAspect="1"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nvGrpSpPr>
              <p:cNvPr id="42006" name="Group 48"/>
              <p:cNvGrpSpPr>
                <a:grpSpLocks noChangeAspect="1"/>
              </p:cNvGrpSpPr>
              <p:nvPr userDrawn="1"/>
            </p:nvGrpSpPr>
            <p:grpSpPr bwMode="auto">
              <a:xfrm>
                <a:off x="5921" y="3183"/>
                <a:ext cx="409" cy="101"/>
                <a:chOff x="5893" y="3158"/>
                <a:chExt cx="466" cy="115"/>
              </a:xfrm>
            </p:grpSpPr>
            <p:sp>
              <p:nvSpPr>
                <p:cNvPr id="7221" name="Rectangle 49"/>
                <p:cNvSpPr>
                  <a:spLocks noChangeAspect="1"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22" name="Rectangle 50"/>
                <p:cNvSpPr>
                  <a:spLocks noChangeAspect="1"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23" name="Rectangle 51"/>
                <p:cNvSpPr>
                  <a:spLocks noChangeAspect="1"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24" name="Rectangle 52"/>
                <p:cNvSpPr>
                  <a:spLocks noChangeAspect="1"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nvGrpSpPr>
              <p:cNvPr id="42007" name="Group 53"/>
              <p:cNvGrpSpPr>
                <a:grpSpLocks noChangeAspect="1"/>
              </p:cNvGrpSpPr>
              <p:nvPr userDrawn="1"/>
            </p:nvGrpSpPr>
            <p:grpSpPr bwMode="auto">
              <a:xfrm>
                <a:off x="5921" y="3383"/>
                <a:ext cx="409" cy="100"/>
                <a:chOff x="5893" y="3385"/>
                <a:chExt cx="466" cy="115"/>
              </a:xfrm>
            </p:grpSpPr>
            <p:sp>
              <p:nvSpPr>
                <p:cNvPr id="7217" name="Rectangle 54"/>
                <p:cNvSpPr>
                  <a:spLocks noChangeAspect="1"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18" name="Rectangle 55"/>
                <p:cNvSpPr>
                  <a:spLocks noChangeAspect="1"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19" name="Rectangle 56"/>
                <p:cNvSpPr>
                  <a:spLocks noChangeAspect="1"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20" name="Rectangle 57"/>
                <p:cNvSpPr>
                  <a:spLocks noChangeAspect="1"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nvGrpSpPr>
              <p:cNvPr id="42008" name="Group 58"/>
              <p:cNvGrpSpPr>
                <a:grpSpLocks noChangeAspect="1"/>
              </p:cNvGrpSpPr>
              <p:nvPr userDrawn="1"/>
            </p:nvGrpSpPr>
            <p:grpSpPr bwMode="auto">
              <a:xfrm>
                <a:off x="5921" y="3502"/>
                <a:ext cx="409" cy="101"/>
                <a:chOff x="5893" y="3521"/>
                <a:chExt cx="466" cy="115"/>
              </a:xfrm>
            </p:grpSpPr>
            <p:sp>
              <p:nvSpPr>
                <p:cNvPr id="7213" name="Rectangle 59"/>
                <p:cNvSpPr>
                  <a:spLocks noChangeAspect="1"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14" name="Rectangle 60"/>
                <p:cNvSpPr>
                  <a:spLocks noChangeAspect="1"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15" name="Rectangle 61"/>
                <p:cNvSpPr>
                  <a:spLocks noChangeAspect="1"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16" name="Rectangle 62"/>
                <p:cNvSpPr>
                  <a:spLocks noChangeAspect="1"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nvGrpSpPr>
              <p:cNvPr id="42009" name="Group 63"/>
              <p:cNvGrpSpPr>
                <a:grpSpLocks noChangeAspect="1"/>
              </p:cNvGrpSpPr>
              <p:nvPr userDrawn="1"/>
            </p:nvGrpSpPr>
            <p:grpSpPr bwMode="auto">
              <a:xfrm>
                <a:off x="5921" y="3621"/>
                <a:ext cx="409" cy="101"/>
                <a:chOff x="5893" y="3657"/>
                <a:chExt cx="466" cy="115"/>
              </a:xfrm>
            </p:grpSpPr>
            <p:sp>
              <p:nvSpPr>
                <p:cNvPr id="7209" name="Rectangle 64"/>
                <p:cNvSpPr>
                  <a:spLocks noChangeAspect="1"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10" name="Rectangle 65"/>
                <p:cNvSpPr>
                  <a:spLocks noChangeAspect="1"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11" name="Rectangle 66"/>
                <p:cNvSpPr>
                  <a:spLocks noChangeAspect="1"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12" name="Rectangle 67"/>
                <p:cNvSpPr>
                  <a:spLocks noChangeAspect="1"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nvGrpSpPr>
              <p:cNvPr id="42010" name="Group 68"/>
              <p:cNvGrpSpPr>
                <a:grpSpLocks noChangeAspect="1"/>
              </p:cNvGrpSpPr>
              <p:nvPr userDrawn="1"/>
            </p:nvGrpSpPr>
            <p:grpSpPr bwMode="auto">
              <a:xfrm>
                <a:off x="5921" y="3821"/>
                <a:ext cx="409" cy="101"/>
                <a:chOff x="5893" y="3884"/>
                <a:chExt cx="466" cy="115"/>
              </a:xfrm>
            </p:grpSpPr>
            <p:sp>
              <p:nvSpPr>
                <p:cNvPr id="7205" name="Rectangle 69"/>
                <p:cNvSpPr>
                  <a:spLocks noChangeAspect="1"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06" name="Rectangle 70"/>
                <p:cNvSpPr>
                  <a:spLocks noChangeAspect="1"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07" name="Rectangle 71"/>
                <p:cNvSpPr>
                  <a:spLocks noChangeAspect="1"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08" name="Rectangle 72"/>
                <p:cNvSpPr>
                  <a:spLocks noChangeAspect="1"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nvGrpSpPr>
              <p:cNvPr id="42011" name="Group 73"/>
              <p:cNvGrpSpPr>
                <a:grpSpLocks noChangeAspect="1"/>
              </p:cNvGrpSpPr>
              <p:nvPr userDrawn="1"/>
            </p:nvGrpSpPr>
            <p:grpSpPr bwMode="auto">
              <a:xfrm>
                <a:off x="5921" y="3945"/>
                <a:ext cx="409" cy="101"/>
                <a:chOff x="5893" y="4026"/>
                <a:chExt cx="466" cy="115"/>
              </a:xfrm>
            </p:grpSpPr>
            <p:sp>
              <p:nvSpPr>
                <p:cNvPr id="7201" name="Rectangle 74"/>
                <p:cNvSpPr>
                  <a:spLocks noChangeAspect="1"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02" name="Rectangle 75"/>
                <p:cNvSpPr>
                  <a:spLocks noChangeAspect="1"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03" name="Rectangle 76"/>
                <p:cNvSpPr>
                  <a:spLocks noChangeAspect="1"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04" name="Rectangle 77"/>
                <p:cNvSpPr>
                  <a:spLocks noChangeAspect="1"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nvGrpSpPr>
              <p:cNvPr id="42012" name="Group 78"/>
              <p:cNvGrpSpPr>
                <a:grpSpLocks noChangeAspect="1"/>
              </p:cNvGrpSpPr>
              <p:nvPr userDrawn="1"/>
            </p:nvGrpSpPr>
            <p:grpSpPr bwMode="auto">
              <a:xfrm>
                <a:off x="5921" y="4069"/>
                <a:ext cx="409" cy="101"/>
                <a:chOff x="5893" y="4167"/>
                <a:chExt cx="466" cy="115"/>
              </a:xfrm>
            </p:grpSpPr>
            <p:sp>
              <p:nvSpPr>
                <p:cNvPr id="7197" name="Rectangle 79"/>
                <p:cNvSpPr>
                  <a:spLocks noChangeAspect="1"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198" name="Rectangle 80"/>
                <p:cNvSpPr>
                  <a:spLocks noChangeAspect="1"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199" name="Rectangle 81"/>
                <p:cNvSpPr>
                  <a:spLocks noChangeAspect="1"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00" name="Rectangle 82"/>
                <p:cNvSpPr>
                  <a:spLocks noChangeAspect="1"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grpSp>
      <p:sp>
        <p:nvSpPr>
          <p:cNvPr id="7178" name="Rectangle 5"/>
          <p:cNvSpPr>
            <a:spLocks noChangeArrowheads="1"/>
          </p:cNvSpPr>
          <p:nvPr userDrawn="1"/>
        </p:nvSpPr>
        <p:spPr bwMode="auto">
          <a:xfrm>
            <a:off x="8481392" y="6502401"/>
            <a:ext cx="2796447" cy="455613"/>
          </a:xfrm>
          <a:prstGeom prst="rect">
            <a:avLst/>
          </a:prstGeom>
          <a:noFill/>
          <a:ln w="9525">
            <a:noFill/>
            <a:miter lim="800000"/>
            <a:headEnd/>
            <a:tailEnd/>
          </a:ln>
        </p:spPr>
        <p:txBody>
          <a:bodyPr lIns="0" tIns="0" rIns="0" bIns="0"/>
          <a:lstStyle/>
          <a:p>
            <a:pPr eaLnBrk="0" fontAlgn="base" hangingPunct="0">
              <a:lnSpc>
                <a:spcPct val="85000"/>
              </a:lnSpc>
              <a:spcBef>
                <a:spcPct val="0"/>
              </a:spcBef>
              <a:spcAft>
                <a:spcPct val="0"/>
              </a:spcAft>
              <a:defRPr/>
            </a:pPr>
            <a:r>
              <a:rPr lang="de-DE" altLang="zh-CN" sz="1200">
                <a:solidFill>
                  <a:srgbClr val="000000"/>
                </a:solidFill>
                <a:latin typeface="FrutigerNext LT Bold"/>
                <a:ea typeface="MS PGothic" pitchFamily="34" charset="-128"/>
              </a:rPr>
              <a:t>Page </a:t>
            </a:r>
            <a:fld id="{3F2A5BDA-70FB-44BD-A19F-36C0E3EA02A6}" type="slidenum">
              <a:rPr lang="de-DE" altLang="zh-CN" sz="1200">
                <a:solidFill>
                  <a:srgbClr val="000000"/>
                </a:solidFill>
                <a:latin typeface="FrutigerNext LT Bold"/>
                <a:ea typeface="MS PGothic" pitchFamily="34" charset="-128"/>
              </a:rPr>
              <a:pPr eaLnBrk="0" fontAlgn="base" hangingPunct="0">
                <a:lnSpc>
                  <a:spcPct val="85000"/>
                </a:lnSpc>
                <a:spcBef>
                  <a:spcPct val="0"/>
                </a:spcBef>
                <a:spcAft>
                  <a:spcPct val="0"/>
                </a:spcAft>
                <a:defRPr/>
              </a:pPr>
              <a:t>‹#›</a:t>
            </a:fld>
            <a:endParaRPr lang="en-GB" altLang="zh-CN" sz="1200">
              <a:solidFill>
                <a:srgbClr val="000000"/>
              </a:solidFill>
              <a:latin typeface="FrutigerNext LT Bold"/>
              <a:ea typeface="MS PGothic" pitchFamily="34" charset="-128"/>
            </a:endParaRPr>
          </a:p>
        </p:txBody>
      </p:sp>
      <p:sp>
        <p:nvSpPr>
          <p:cNvPr id="10321" name="Text Box 81"/>
          <p:cNvSpPr txBox="1">
            <a:spLocks noChangeArrowheads="1"/>
          </p:cNvSpPr>
          <p:nvPr userDrawn="1"/>
        </p:nvSpPr>
        <p:spPr bwMode="auto">
          <a:xfrm>
            <a:off x="-3845511" y="1330326"/>
            <a:ext cx="3701086" cy="3876675"/>
          </a:xfrm>
          <a:prstGeom prst="rect">
            <a:avLst/>
          </a:prstGeom>
          <a:noFill/>
          <a:ln>
            <a:noFill/>
          </a:ln>
          <a:effectLst/>
          <a:extLst/>
        </p:spPr>
        <p:txBody>
          <a:bodyPr lIns="78325" tIns="39162" rIns="78325" bIns="39162">
            <a:spAutoFit/>
          </a:bodyPr>
          <a:lstStyle>
            <a:lvl1pPr defTabSz="784225" eaLnBrk="0" hangingPunct="0">
              <a:defRPr>
                <a:solidFill>
                  <a:schemeClr val="tx1"/>
                </a:solidFill>
                <a:latin typeface="Calibri" pitchFamily="34" charset="0"/>
                <a:ea typeface="宋体" pitchFamily="2" charset="-122"/>
              </a:defRPr>
            </a:lvl1pPr>
            <a:lvl2pPr marL="390525" defTabSz="784225" eaLnBrk="0" hangingPunct="0">
              <a:defRPr>
                <a:solidFill>
                  <a:schemeClr val="tx1"/>
                </a:solidFill>
                <a:latin typeface="Calibri" pitchFamily="34" charset="0"/>
                <a:ea typeface="宋体" pitchFamily="2" charset="-122"/>
              </a:defRPr>
            </a:lvl2pPr>
            <a:lvl3pPr marL="784225" defTabSz="784225" eaLnBrk="0" hangingPunct="0">
              <a:defRPr>
                <a:solidFill>
                  <a:schemeClr val="tx1"/>
                </a:solidFill>
                <a:latin typeface="Calibri" pitchFamily="34" charset="0"/>
                <a:ea typeface="宋体" pitchFamily="2" charset="-122"/>
              </a:defRPr>
            </a:lvl3pPr>
            <a:lvl4pPr marL="1174750" defTabSz="784225" eaLnBrk="0" hangingPunct="0">
              <a:defRPr>
                <a:solidFill>
                  <a:schemeClr val="tx1"/>
                </a:solidFill>
                <a:latin typeface="Calibri" pitchFamily="34" charset="0"/>
                <a:ea typeface="宋体" pitchFamily="2" charset="-122"/>
              </a:defRPr>
            </a:lvl4pPr>
            <a:lvl5pPr marL="1566863" defTabSz="784225" eaLnBrk="0" hangingPunct="0">
              <a:defRPr>
                <a:solidFill>
                  <a:schemeClr val="tx1"/>
                </a:solidFill>
                <a:latin typeface="Calibri" pitchFamily="34" charset="0"/>
                <a:ea typeface="宋体" pitchFamily="2" charset="-122"/>
              </a:defRPr>
            </a:lvl5pPr>
            <a:lvl6pPr marL="2024063" defTabSz="784225" eaLnBrk="0" fontAlgn="base" hangingPunct="0">
              <a:spcBef>
                <a:spcPct val="0"/>
              </a:spcBef>
              <a:spcAft>
                <a:spcPct val="0"/>
              </a:spcAft>
              <a:defRPr>
                <a:solidFill>
                  <a:schemeClr val="tx1"/>
                </a:solidFill>
                <a:latin typeface="Calibri" pitchFamily="34" charset="0"/>
                <a:ea typeface="宋体" pitchFamily="2" charset="-122"/>
              </a:defRPr>
            </a:lvl6pPr>
            <a:lvl7pPr marL="2481263" defTabSz="784225" eaLnBrk="0" fontAlgn="base" hangingPunct="0">
              <a:spcBef>
                <a:spcPct val="0"/>
              </a:spcBef>
              <a:spcAft>
                <a:spcPct val="0"/>
              </a:spcAft>
              <a:defRPr>
                <a:solidFill>
                  <a:schemeClr val="tx1"/>
                </a:solidFill>
                <a:latin typeface="Calibri" pitchFamily="34" charset="0"/>
                <a:ea typeface="宋体" pitchFamily="2" charset="-122"/>
              </a:defRPr>
            </a:lvl7pPr>
            <a:lvl8pPr marL="2938463" defTabSz="784225" eaLnBrk="0" fontAlgn="base" hangingPunct="0">
              <a:spcBef>
                <a:spcPct val="0"/>
              </a:spcBef>
              <a:spcAft>
                <a:spcPct val="0"/>
              </a:spcAft>
              <a:defRPr>
                <a:solidFill>
                  <a:schemeClr val="tx1"/>
                </a:solidFill>
                <a:latin typeface="Calibri" pitchFamily="34" charset="0"/>
                <a:ea typeface="宋体" pitchFamily="2" charset="-122"/>
              </a:defRPr>
            </a:lvl8pPr>
            <a:lvl9pPr marL="3395663" defTabSz="784225" eaLnBrk="0" fontAlgn="base" hangingPunct="0">
              <a:spcBef>
                <a:spcPct val="0"/>
              </a:spcBef>
              <a:spcAft>
                <a:spcPct val="0"/>
              </a:spcAft>
              <a:defRPr>
                <a:solidFill>
                  <a:schemeClr val="tx1"/>
                </a:solidFill>
                <a:latin typeface="Calibri" pitchFamily="34" charset="0"/>
                <a:ea typeface="宋体" pitchFamily="2" charset="-122"/>
              </a:defRPr>
            </a:lvl9pPr>
          </a:lstStyle>
          <a:p>
            <a:pPr algn="r" eaLnBrk="1" fontAlgn="base" hangingPunct="1">
              <a:spcBef>
                <a:spcPct val="20000"/>
              </a:spcBef>
              <a:spcAft>
                <a:spcPct val="0"/>
              </a:spcAft>
              <a:defRPr/>
            </a:pPr>
            <a:r>
              <a:rPr lang="zh-CN" altLang="zh-CN" sz="1100">
                <a:solidFill>
                  <a:srgbClr val="FFFFFF"/>
                </a:solidFill>
                <a:latin typeface="FrutigerNext LT Regular" pitchFamily="34" charset="0"/>
              </a:rPr>
              <a:t>Slide title :32-35pt  </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Color: R153 G0 B0</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Corporate Font :</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FrutigerNext LT Medium</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Font to be used by customers and </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partners : </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Arial</a:t>
            </a:r>
          </a:p>
          <a:p>
            <a:pPr algn="r" eaLnBrk="1" fontAlgn="base" hangingPunct="1">
              <a:spcBef>
                <a:spcPct val="20000"/>
              </a:spcBef>
              <a:spcAft>
                <a:spcPct val="0"/>
              </a:spcAft>
              <a:defRPr/>
            </a:pPr>
            <a:endParaRPr lang="zh-CN" altLang="zh-CN" sz="1100">
              <a:solidFill>
                <a:srgbClr val="FFFFFF"/>
              </a:solidFill>
              <a:latin typeface="FrutigerNext LT Regular" pitchFamily="34" charset="0"/>
            </a:endParaRPr>
          </a:p>
          <a:p>
            <a:pPr algn="r" eaLnBrk="1" fontAlgn="base" hangingPunct="1">
              <a:spcBef>
                <a:spcPct val="20000"/>
              </a:spcBef>
              <a:spcAft>
                <a:spcPct val="0"/>
              </a:spcAft>
              <a:defRPr/>
            </a:pPr>
            <a:endParaRPr lang="zh-CN" altLang="zh-CN" sz="1100">
              <a:solidFill>
                <a:srgbClr val="FFFFFF"/>
              </a:solidFill>
              <a:latin typeface="FrutigerNext LT Regular" pitchFamily="34" charset="0"/>
            </a:endParaRPr>
          </a:p>
          <a:p>
            <a:pPr algn="r" eaLnBrk="1" fontAlgn="base" hangingPunct="1">
              <a:spcBef>
                <a:spcPct val="20000"/>
              </a:spcBef>
              <a:spcAft>
                <a:spcPct val="0"/>
              </a:spcAft>
              <a:defRPr/>
            </a:pPr>
            <a:endParaRPr lang="zh-CN" altLang="zh-CN" sz="1100">
              <a:solidFill>
                <a:srgbClr val="FFFFFF"/>
              </a:solidFill>
              <a:latin typeface="FrutigerNext LT Regular" pitchFamily="34" charset="0"/>
            </a:endParaRPr>
          </a:p>
          <a:p>
            <a:pPr algn="r" eaLnBrk="1" fontAlgn="base" hangingPunct="1">
              <a:spcBef>
                <a:spcPct val="20000"/>
              </a:spcBef>
              <a:spcAft>
                <a:spcPct val="0"/>
              </a:spcAft>
              <a:defRPr/>
            </a:pPr>
            <a:r>
              <a:rPr lang="zh-CN" altLang="zh-CN" sz="1100">
                <a:solidFill>
                  <a:srgbClr val="FFFFFF"/>
                </a:solidFill>
                <a:latin typeface="FrutigerNext LT Regular" pitchFamily="34" charset="0"/>
              </a:rPr>
              <a:t>Slide text :20-22pt</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Bullets level 2-5:</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 18pt  </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Color:Black</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Corporate Font :</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FrutigerNext LT Medium</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Font to be used by customers and </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partners : </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Arial</a:t>
            </a:r>
          </a:p>
        </p:txBody>
      </p:sp>
      <p:sp>
        <p:nvSpPr>
          <p:cNvPr id="7180" name="Text Box 84"/>
          <p:cNvSpPr txBox="1">
            <a:spLocks noChangeArrowheads="1"/>
          </p:cNvSpPr>
          <p:nvPr userDrawn="1"/>
        </p:nvSpPr>
        <p:spPr bwMode="auto">
          <a:xfrm>
            <a:off x="12336426" y="57151"/>
            <a:ext cx="1726750" cy="1108075"/>
          </a:xfrm>
          <a:prstGeom prst="rect">
            <a:avLst/>
          </a:prstGeom>
          <a:noFill/>
          <a:ln w="9525">
            <a:noFill/>
            <a:miter lim="800000"/>
            <a:headEnd/>
            <a:tailEnd/>
          </a:ln>
          <a:effectLst/>
        </p:spPr>
        <p:txBody>
          <a:bodyPr>
            <a:spAutoFit/>
          </a:bodyPr>
          <a:lstStyle/>
          <a:p>
            <a:pPr fontAlgn="base">
              <a:spcBef>
                <a:spcPct val="0"/>
              </a:spcBef>
              <a:spcAft>
                <a:spcPct val="0"/>
              </a:spcAft>
              <a:defRPr/>
            </a:pPr>
            <a:r>
              <a:rPr lang="en-US" altLang="zh-CN" sz="1100" dirty="0">
                <a:solidFill>
                  <a:srgbClr val="FFFFFF"/>
                </a:solidFill>
                <a:latin typeface="FrutigerNext LT Regular"/>
                <a:ea typeface="宋体" pitchFamily="2" charset="-122"/>
              </a:rPr>
              <a:t>Top right  corner  </a:t>
            </a:r>
            <a:r>
              <a:rPr lang="en-US" altLang="zh-CN" sz="1100" dirty="0" smtClean="0">
                <a:solidFill>
                  <a:srgbClr val="FFFFFF"/>
                </a:solidFill>
                <a:latin typeface="FrutigerNext LT Regular"/>
                <a:ea typeface="宋体" pitchFamily="2" charset="-122"/>
              </a:rPr>
              <a:t>   </a:t>
            </a:r>
            <a:r>
              <a:rPr lang="en-US" altLang="zh-CN" sz="1100" dirty="0">
                <a:solidFill>
                  <a:srgbClr val="FFFFFF"/>
                </a:solidFill>
                <a:latin typeface="FrutigerNext LT Regular"/>
                <a:ea typeface="宋体" pitchFamily="2" charset="-122"/>
              </a:rPr>
              <a:t>field-mark, customer or partner logotypes. </a:t>
            </a:r>
          </a:p>
          <a:p>
            <a:pPr fontAlgn="base">
              <a:spcBef>
                <a:spcPct val="0"/>
              </a:spcBef>
              <a:spcAft>
                <a:spcPct val="0"/>
              </a:spcAft>
              <a:defRPr/>
            </a:pPr>
            <a:endParaRPr lang="en-US" altLang="zh-CN" sz="1100" dirty="0">
              <a:solidFill>
                <a:srgbClr val="FFFFFF"/>
              </a:solidFill>
              <a:latin typeface="FrutigerNext LT Regular"/>
              <a:ea typeface="宋体" pitchFamily="2" charset="-122"/>
            </a:endParaRPr>
          </a:p>
          <a:p>
            <a:pPr fontAlgn="base">
              <a:spcBef>
                <a:spcPct val="0"/>
              </a:spcBef>
              <a:spcAft>
                <a:spcPct val="0"/>
              </a:spcAft>
              <a:defRPr/>
            </a:pPr>
            <a:r>
              <a:rPr lang="en-US" altLang="zh-CN" sz="1100" dirty="0">
                <a:solidFill>
                  <a:srgbClr val="FFFFFF"/>
                </a:solidFill>
                <a:latin typeface="FrutigerNext LT Regular"/>
                <a:ea typeface="宋体" pitchFamily="2" charset="-122"/>
              </a:rPr>
              <a:t>----------------   </a:t>
            </a:r>
          </a:p>
          <a:p>
            <a:pPr fontAlgn="base">
              <a:spcBef>
                <a:spcPct val="0"/>
              </a:spcBef>
              <a:spcAft>
                <a:spcPct val="0"/>
              </a:spcAft>
              <a:defRPr/>
            </a:pPr>
            <a:endParaRPr lang="zh-CN" altLang="en-US" sz="1100" dirty="0">
              <a:solidFill>
                <a:srgbClr val="FFFFFF"/>
              </a:solidFill>
              <a:latin typeface="FrutigerNext LT Regular"/>
              <a:ea typeface="宋体" pitchFamily="2" charset="-122"/>
            </a:endParaRPr>
          </a:p>
        </p:txBody>
      </p:sp>
      <p:sp>
        <p:nvSpPr>
          <p:cNvPr id="7181" name="Text Box 85"/>
          <p:cNvSpPr txBox="1">
            <a:spLocks noChangeArrowheads="1"/>
          </p:cNvSpPr>
          <p:nvPr userDrawn="1"/>
        </p:nvSpPr>
        <p:spPr bwMode="auto">
          <a:xfrm>
            <a:off x="12336426" y="1196975"/>
            <a:ext cx="1726750" cy="1785104"/>
          </a:xfrm>
          <a:prstGeom prst="rect">
            <a:avLst/>
          </a:prstGeom>
          <a:noFill/>
          <a:ln w="9525">
            <a:noFill/>
            <a:miter lim="800000"/>
            <a:headEnd/>
            <a:tailEnd/>
          </a:ln>
          <a:effectLst/>
        </p:spPr>
        <p:txBody>
          <a:bodyPr>
            <a:spAutoFit/>
          </a:bodyPr>
          <a:lstStyle/>
          <a:p>
            <a:pPr fontAlgn="base">
              <a:spcBef>
                <a:spcPct val="0"/>
              </a:spcBef>
              <a:spcAft>
                <a:spcPct val="0"/>
              </a:spcAft>
              <a:defRPr/>
            </a:pPr>
            <a:r>
              <a:rPr lang="en-US" altLang="zh-CN" sz="1100" dirty="0">
                <a:solidFill>
                  <a:srgbClr val="FFFFFF"/>
                </a:solidFill>
                <a:latin typeface="FrutigerNext LT Regular"/>
                <a:ea typeface="宋体" pitchFamily="2" charset="-122"/>
              </a:rPr>
              <a:t>The following nine groups of colors are an example of how our design colors can be used, please take note that you should only use one design color group per slide. </a:t>
            </a:r>
          </a:p>
          <a:p>
            <a:pPr fontAlgn="base">
              <a:spcBef>
                <a:spcPct val="0"/>
              </a:spcBef>
              <a:spcAft>
                <a:spcPct val="0"/>
              </a:spcAft>
              <a:defRPr/>
            </a:pPr>
            <a:r>
              <a:rPr lang="en-US" altLang="zh-CN" sz="1100" dirty="0">
                <a:solidFill>
                  <a:srgbClr val="FFFFFF"/>
                </a:solidFill>
                <a:latin typeface="FrutigerNext LT Regular"/>
                <a:ea typeface="宋体" pitchFamily="2" charset="-122"/>
              </a:rPr>
              <a:t> </a:t>
            </a:r>
            <a:r>
              <a:rPr lang="en-US" altLang="zh-CN" sz="1100" dirty="0" smtClean="0">
                <a:solidFill>
                  <a:srgbClr val="FFFFFF"/>
                </a:solidFill>
                <a:latin typeface="FrutigerNext LT Regular"/>
                <a:ea typeface="宋体" pitchFamily="2" charset="-122"/>
              </a:rPr>
              <a:t> </a:t>
            </a:r>
            <a:r>
              <a:rPr lang="en-US" altLang="zh-CN" sz="1100" dirty="0">
                <a:solidFill>
                  <a:srgbClr val="FFFFFF"/>
                </a:solidFill>
                <a:latin typeface="FrutigerNext LT Regular"/>
                <a:ea typeface="宋体" pitchFamily="2" charset="-122"/>
              </a:rPr>
              <a:t>specific usage details, refer to the “Typesetting Standard”.</a:t>
            </a:r>
          </a:p>
        </p:txBody>
      </p:sp>
    </p:spTree>
    <p:extLst>
      <p:ext uri="{BB962C8B-B14F-4D97-AF65-F5344CB8AC3E}">
        <p14:creationId xmlns:p14="http://schemas.microsoft.com/office/powerpoint/2010/main" val="1843454568"/>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mj-cs"/>
        </a:defRPr>
      </a:lvl1pPr>
      <a:lvl2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宋体" charset="-122"/>
        </a:defRPr>
      </a:lvl2pPr>
      <a:lvl3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宋体" charset="-122"/>
        </a:defRPr>
      </a:lvl3pPr>
      <a:lvl4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宋体" charset="-122"/>
        </a:defRPr>
      </a:lvl4pPr>
      <a:lvl5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宋体" charset="-122"/>
        </a:defRPr>
      </a:lvl5pPr>
      <a:lvl6pPr marL="457063"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6pPr>
      <a:lvl7pPr marL="914126"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7pPr>
      <a:lvl8pPr marL="1371189"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8pPr>
      <a:lvl9pPr marL="1828251"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9pPr>
    </p:titleStyle>
    <p:bodyStyle>
      <a:lvl1pPr marL="342797" indent="-342797" algn="l" rtl="0" eaLnBrk="0" fontAlgn="base" hangingPunct="0">
        <a:lnSpc>
          <a:spcPct val="140000"/>
        </a:lnSpc>
        <a:spcBef>
          <a:spcPct val="0"/>
        </a:spcBef>
        <a:spcAft>
          <a:spcPct val="0"/>
        </a:spcAft>
        <a:buClr>
          <a:srgbClr val="777777"/>
        </a:buClr>
        <a:buSzPct val="60000"/>
        <a:buFont typeface="Wingdings" pitchFamily="2" charset="2"/>
        <a:buChar char="l"/>
        <a:defRPr sz="1999" b="1">
          <a:solidFill>
            <a:schemeClr val="tx1"/>
          </a:solidFill>
          <a:latin typeface="FrutigerNext LT Regular" pitchFamily="34" charset="0"/>
          <a:ea typeface="SimHei" pitchFamily="49" charset="-122"/>
          <a:cs typeface="+mn-cs"/>
        </a:defRPr>
      </a:lvl1pPr>
      <a:lvl2pPr marL="742727" indent="-285664"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2657" indent="-228531"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599720" indent="-228531"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6783" indent="-228531"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3846" indent="-228531"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0908" indent="-228531"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7971" indent="-228531"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034" indent="-228531"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5122" name="Picture 85" descr="PPT胶片内页元素-16比9-封底"/>
          <p:cNvPicPr>
            <a:picLocks noChangeAspect="1" noChangeArrowheads="1"/>
          </p:cNvPicPr>
          <p:nvPr userDrawn="1"/>
        </p:nvPicPr>
        <p:blipFill>
          <a:blip r:embed="rId3" cstate="print"/>
          <a:srcRect/>
          <a:stretch>
            <a:fillRect/>
          </a:stretch>
        </p:blipFill>
        <p:spPr bwMode="auto">
          <a:xfrm>
            <a:off x="1587" y="0"/>
            <a:ext cx="12188826" cy="6858000"/>
          </a:xfrm>
          <a:prstGeom prst="rect">
            <a:avLst/>
          </a:prstGeom>
          <a:noFill/>
          <a:ln w="9525">
            <a:noFill/>
            <a:miter lim="800000"/>
            <a:headEnd/>
            <a:tailEnd/>
          </a:ln>
        </p:spPr>
      </p:pic>
      <p:pic>
        <p:nvPicPr>
          <p:cNvPr id="5123" name="Picture 79" descr="5"/>
          <p:cNvPicPr>
            <a:picLocks noChangeAspect="1" noChangeArrowheads="1"/>
          </p:cNvPicPr>
          <p:nvPr userDrawn="1"/>
        </p:nvPicPr>
        <p:blipFill>
          <a:blip r:embed="rId4" cstate="print"/>
          <a:srcRect/>
          <a:stretch>
            <a:fillRect/>
          </a:stretch>
        </p:blipFill>
        <p:spPr bwMode="auto">
          <a:xfrm>
            <a:off x="0" y="5616576"/>
            <a:ext cx="12192000" cy="1241425"/>
          </a:xfrm>
          <a:prstGeom prst="rect">
            <a:avLst/>
          </a:prstGeom>
          <a:noFill/>
          <a:ln w="9525">
            <a:noFill/>
            <a:miter lim="800000"/>
            <a:headEnd/>
            <a:tailEnd/>
          </a:ln>
        </p:spPr>
      </p:pic>
      <p:sp>
        <p:nvSpPr>
          <p:cNvPr id="4100" name="Text Box 80"/>
          <p:cNvSpPr txBox="1">
            <a:spLocks noChangeArrowheads="1"/>
          </p:cNvSpPr>
          <p:nvPr userDrawn="1"/>
        </p:nvSpPr>
        <p:spPr bwMode="auto">
          <a:xfrm>
            <a:off x="4612074" y="2616201"/>
            <a:ext cx="2993246" cy="830263"/>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fontAlgn="base">
              <a:spcBef>
                <a:spcPct val="0"/>
              </a:spcBef>
              <a:spcAft>
                <a:spcPct val="0"/>
              </a:spcAft>
              <a:defRPr/>
            </a:pPr>
            <a:r>
              <a:rPr lang="en-US" altLang="zh-CN" sz="4799">
                <a:solidFill>
                  <a:srgbClr val="990000"/>
                </a:solidFill>
                <a:latin typeface="FrutigerNext LT Medium" pitchFamily="34" charset="0"/>
                <a:ea typeface="ＭＳ Ｐゴシック" pitchFamily="34" charset="-128"/>
              </a:rPr>
              <a:t>Thank you</a:t>
            </a:r>
          </a:p>
        </p:txBody>
      </p:sp>
      <p:sp>
        <p:nvSpPr>
          <p:cNvPr id="4101" name="Text Box 81"/>
          <p:cNvSpPr txBox="1">
            <a:spLocks noChangeArrowheads="1"/>
          </p:cNvSpPr>
          <p:nvPr userDrawn="1"/>
        </p:nvSpPr>
        <p:spPr bwMode="auto">
          <a:xfrm>
            <a:off x="4632706" y="3409951"/>
            <a:ext cx="2931349" cy="523875"/>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fontAlgn="base">
              <a:spcBef>
                <a:spcPct val="0"/>
              </a:spcBef>
              <a:spcAft>
                <a:spcPct val="0"/>
              </a:spcAft>
              <a:defRPr/>
            </a:pPr>
            <a:r>
              <a:rPr lang="en-US" altLang="zh-CN" sz="2799">
                <a:solidFill>
                  <a:srgbClr val="666666"/>
                </a:solidFill>
                <a:latin typeface="FrutigerNext LT Regular" pitchFamily="34" charset="0"/>
                <a:ea typeface="ＭＳ Ｐゴシック" pitchFamily="34" charset="-128"/>
              </a:rPr>
              <a:t>www.huawei.com</a:t>
            </a:r>
            <a:endParaRPr lang="en-US" altLang="zh-CN" sz="2299">
              <a:solidFill>
                <a:srgbClr val="990000"/>
              </a:solidFill>
              <a:latin typeface="FrutigerNext LT Regular" pitchFamily="34" charset="0"/>
              <a:ea typeface="ＭＳ Ｐゴシック" pitchFamily="34" charset="-128"/>
            </a:endParaRPr>
          </a:p>
        </p:txBody>
      </p:sp>
      <p:sp>
        <p:nvSpPr>
          <p:cNvPr id="6" name="Rectangle 11"/>
          <p:cNvSpPr>
            <a:spLocks noChangeArrowheads="1"/>
          </p:cNvSpPr>
          <p:nvPr userDrawn="1"/>
        </p:nvSpPr>
        <p:spPr bwMode="auto">
          <a:xfrm>
            <a:off x="764976" y="5862638"/>
            <a:ext cx="6322953" cy="730250"/>
          </a:xfrm>
          <a:prstGeom prst="rect">
            <a:avLst/>
          </a:prstGeom>
          <a:noFill/>
          <a:ln>
            <a:noFill/>
          </a:ln>
          <a:effectLst/>
          <a:extLst/>
        </p:spPr>
        <p:txBody>
          <a:bodyPr>
            <a:spAutoFit/>
          </a:bodyPr>
          <a:lstStyle/>
          <a:p>
            <a:pPr>
              <a:lnSpc>
                <a:spcPct val="115000"/>
              </a:lnSpc>
              <a:defRPr/>
            </a:pPr>
            <a:r>
              <a:rPr lang="en-US" altLang="zh-CN" sz="1200" kern="0" dirty="0">
                <a:solidFill>
                  <a:srgbClr val="2D2015"/>
                </a:solidFill>
                <a:ea typeface="宋体" pitchFamily="2" charset="-122"/>
              </a:rPr>
              <a:t>Copyright©2011 Huawei Technologies Co., Ltd. All Rights Reserved. </a:t>
            </a:r>
          </a:p>
          <a:p>
            <a:pPr>
              <a:lnSpc>
                <a:spcPct val="115000"/>
              </a:lnSpc>
              <a:defRPr/>
            </a:pPr>
            <a:r>
              <a:rPr lang="en-US" altLang="zh-CN" sz="1200" kern="0" dirty="0">
                <a:solidFill>
                  <a:srgbClr val="2D2015"/>
                </a:solidFill>
                <a:ea typeface="宋体" pitchFamily="2" charset="-122"/>
              </a:rPr>
              <a:t>The </a:t>
            </a:r>
            <a:r>
              <a:rPr lang="en-US" altLang="zh-CN" sz="1200" kern="0" dirty="0" err="1" smtClean="0">
                <a:solidFill>
                  <a:srgbClr val="2D2015"/>
                </a:solidFill>
                <a:ea typeface="宋体" pitchFamily="2" charset="-122"/>
              </a:rPr>
              <a:t>inmation</a:t>
            </a:r>
            <a:r>
              <a:rPr lang="en-US" altLang="zh-CN" sz="1200" kern="0" dirty="0" smtClean="0">
                <a:solidFill>
                  <a:srgbClr val="2D2015"/>
                </a:solidFill>
                <a:ea typeface="宋体" pitchFamily="2" charset="-122"/>
              </a:rPr>
              <a:t> </a:t>
            </a:r>
            <a:r>
              <a:rPr lang="en-US" altLang="zh-CN" sz="1200" kern="0" dirty="0">
                <a:solidFill>
                  <a:srgbClr val="2D2015"/>
                </a:solidFill>
                <a:ea typeface="宋体" pitchFamily="2" charset="-122"/>
              </a:rPr>
              <a:t>contained in this document is </a:t>
            </a:r>
            <a:r>
              <a:rPr lang="en-US" altLang="zh-CN" sz="1200" kern="0" dirty="0" smtClean="0">
                <a:solidFill>
                  <a:srgbClr val="2D2015"/>
                </a:solidFill>
                <a:ea typeface="宋体" pitchFamily="2" charset="-122"/>
              </a:rPr>
              <a:t> </a:t>
            </a:r>
            <a:r>
              <a:rPr lang="en-US" altLang="zh-CN" sz="1200" kern="0" dirty="0">
                <a:solidFill>
                  <a:srgbClr val="2D2015"/>
                </a:solidFill>
                <a:ea typeface="宋体" pitchFamily="2" charset="-122"/>
              </a:rPr>
              <a:t>reference purpose only, and is subject to </a:t>
            </a:r>
          </a:p>
          <a:p>
            <a:pPr>
              <a:lnSpc>
                <a:spcPct val="115000"/>
              </a:lnSpc>
              <a:defRPr/>
            </a:pPr>
            <a:r>
              <a:rPr lang="en-US" altLang="zh-CN" sz="1200" kern="0" dirty="0">
                <a:solidFill>
                  <a:srgbClr val="2D2015"/>
                </a:solidFill>
                <a:ea typeface="宋体" pitchFamily="2" charset="-122"/>
              </a:rPr>
              <a:t>change or withdrawal according to specific customer requirements and conditions. </a:t>
            </a:r>
          </a:p>
        </p:txBody>
      </p:sp>
    </p:spTree>
    <p:extLst>
      <p:ext uri="{BB962C8B-B14F-4D97-AF65-F5344CB8AC3E}">
        <p14:creationId xmlns:p14="http://schemas.microsoft.com/office/powerpoint/2010/main" val="1507592192"/>
      </p:ext>
    </p:extLst>
  </p:cSld>
  <p:clrMap bg1="lt1" tx1="dk1" bg2="lt2" tx2="dk2" accent1="accent1" accent2="accent2" accent3="accent3" accent4="accent4" accent5="accent5" accent6="accent6" hlink="hlink" folHlink="folHlink"/>
  <p:sldLayoutIdLst>
    <p:sldLayoutId id="2147483696" r:id="rId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199" b="1">
          <a:solidFill>
            <a:srgbClr val="990000"/>
          </a:solidFill>
          <a:latin typeface="+mj-lt"/>
          <a:ea typeface="+mj-ea"/>
          <a:cs typeface="+mj-cs"/>
        </a:defRPr>
      </a:lvl1pPr>
      <a:lvl2pPr algn="l" rtl="0" eaLnBrk="0" fontAlgn="base" hangingPunct="0">
        <a:spcBef>
          <a:spcPct val="0"/>
        </a:spcBef>
        <a:spcAft>
          <a:spcPct val="0"/>
        </a:spcAft>
        <a:defRPr sz="3199" b="1">
          <a:solidFill>
            <a:srgbClr val="990000"/>
          </a:solidFill>
          <a:latin typeface="FrutigerNext LT Medium" pitchFamily="34" charset="0"/>
          <a:ea typeface="华文细黑" pitchFamily="2" charset="-122"/>
          <a:cs typeface="宋体" charset="-122"/>
        </a:defRPr>
      </a:lvl2pPr>
      <a:lvl3pPr algn="l" rtl="0" eaLnBrk="0" fontAlgn="base" hangingPunct="0">
        <a:spcBef>
          <a:spcPct val="0"/>
        </a:spcBef>
        <a:spcAft>
          <a:spcPct val="0"/>
        </a:spcAft>
        <a:defRPr sz="3199" b="1">
          <a:solidFill>
            <a:srgbClr val="990000"/>
          </a:solidFill>
          <a:latin typeface="FrutigerNext LT Medium" pitchFamily="34" charset="0"/>
          <a:ea typeface="华文细黑" pitchFamily="2" charset="-122"/>
          <a:cs typeface="宋体" charset="-122"/>
        </a:defRPr>
      </a:lvl3pPr>
      <a:lvl4pPr algn="l" rtl="0" eaLnBrk="0" fontAlgn="base" hangingPunct="0">
        <a:spcBef>
          <a:spcPct val="0"/>
        </a:spcBef>
        <a:spcAft>
          <a:spcPct val="0"/>
        </a:spcAft>
        <a:defRPr sz="3199" b="1">
          <a:solidFill>
            <a:srgbClr val="990000"/>
          </a:solidFill>
          <a:latin typeface="FrutigerNext LT Medium" pitchFamily="34" charset="0"/>
          <a:ea typeface="华文细黑" pitchFamily="2" charset="-122"/>
          <a:cs typeface="宋体" charset="-122"/>
        </a:defRPr>
      </a:lvl4pPr>
      <a:lvl5pPr algn="l" rtl="0" eaLnBrk="0" fontAlgn="base" hangingPunct="0">
        <a:spcBef>
          <a:spcPct val="0"/>
        </a:spcBef>
        <a:spcAft>
          <a:spcPct val="0"/>
        </a:spcAft>
        <a:defRPr sz="3199" b="1">
          <a:solidFill>
            <a:srgbClr val="990000"/>
          </a:solidFill>
          <a:latin typeface="FrutigerNext LT Medium" pitchFamily="34" charset="0"/>
          <a:ea typeface="华文细黑" pitchFamily="2" charset="-122"/>
          <a:cs typeface="宋体" charset="-122"/>
        </a:defRPr>
      </a:lvl5pPr>
      <a:lvl6pPr marL="457063"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6pPr>
      <a:lvl7pPr marL="914126"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7pPr>
      <a:lvl8pPr marL="1371189"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8pPr>
      <a:lvl9pPr marL="1828251"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9pPr>
    </p:titleStyle>
    <p:bodyStyle>
      <a:lvl1pPr marL="342797" indent="-342797" algn="l" rtl="0" eaLnBrk="0" fontAlgn="base" hangingPunct="0">
        <a:spcBef>
          <a:spcPct val="20000"/>
        </a:spcBef>
        <a:spcAft>
          <a:spcPct val="0"/>
        </a:spcAft>
        <a:buClr>
          <a:srgbClr val="990000"/>
        </a:buClr>
        <a:buChar char="•"/>
        <a:defRPr sz="2399" b="1">
          <a:solidFill>
            <a:schemeClr val="tx1"/>
          </a:solidFill>
          <a:latin typeface="+mn-lt"/>
          <a:ea typeface="+mn-ea"/>
          <a:cs typeface="+mn-cs"/>
        </a:defRPr>
      </a:lvl1pPr>
      <a:lvl2pPr marL="742727" indent="-285664" algn="l" rtl="0" eaLnBrk="0" fontAlgn="base" hangingPunct="0">
        <a:spcBef>
          <a:spcPct val="20000"/>
        </a:spcBef>
        <a:spcAft>
          <a:spcPct val="0"/>
        </a:spcAft>
        <a:buFont typeface="Arial" pitchFamily="34" charset="0"/>
        <a:buChar char="›"/>
        <a:defRPr sz="1999">
          <a:solidFill>
            <a:schemeClr val="tx1"/>
          </a:solidFill>
          <a:latin typeface="+mn-lt"/>
          <a:ea typeface="+mn-ea"/>
          <a:cs typeface="+mn-cs"/>
        </a:defRPr>
      </a:lvl2pPr>
      <a:lvl3pPr marL="1142657" indent="-228531" algn="l" rtl="0" eaLnBrk="0" fontAlgn="base" hangingPunct="0">
        <a:spcBef>
          <a:spcPct val="20000"/>
        </a:spcBef>
        <a:spcAft>
          <a:spcPct val="0"/>
        </a:spcAft>
        <a:buFont typeface="FrutigerNext LT Medium"/>
        <a:buChar char="»"/>
        <a:defRPr>
          <a:solidFill>
            <a:schemeClr val="tx1"/>
          </a:solidFill>
          <a:latin typeface="+mn-lt"/>
          <a:ea typeface="+mn-ea"/>
          <a:cs typeface="+mn-cs"/>
        </a:defRPr>
      </a:lvl3pPr>
      <a:lvl4pPr marL="1599720" indent="-228531" algn="l" rtl="0" eaLnBrk="0" fontAlgn="base" hangingPunct="0">
        <a:spcBef>
          <a:spcPct val="20000"/>
        </a:spcBef>
        <a:spcAft>
          <a:spcPct val="0"/>
        </a:spcAft>
        <a:buChar char="–"/>
        <a:defRPr sz="1600">
          <a:solidFill>
            <a:schemeClr val="tx1"/>
          </a:solidFill>
          <a:latin typeface="+mn-lt"/>
          <a:ea typeface="+mn-ea"/>
          <a:cs typeface="+mn-cs"/>
        </a:defRPr>
      </a:lvl4pPr>
      <a:lvl5pPr marL="2056783" indent="-228531"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3846" indent="-228531"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0908" indent="-228531"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7971" indent="-228531"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034" indent="-228531"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5.xml"/><Relationship Id="rId5" Type="http://schemas.openxmlformats.org/officeDocument/2006/relationships/image" Target="../media/image13.emf"/><Relationship Id="rId4" Type="http://schemas.openxmlformats.org/officeDocument/2006/relationships/image" Target="../media/image1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a:off x="104762" y="44185"/>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altLang="zh-CN" sz="2400" b="1" dirty="0" smtClean="0">
                <a:ln w="12700">
                  <a:solidFill>
                    <a:schemeClr val="accent5"/>
                  </a:solidFill>
                  <a:prstDash val="solid"/>
                </a:ln>
                <a:pattFill prst="ltDnDiag">
                  <a:fgClr>
                    <a:schemeClr val="accent5">
                      <a:lumMod val="60000"/>
                      <a:lumOff val="40000"/>
                    </a:schemeClr>
                  </a:fgClr>
                  <a:bgClr>
                    <a:schemeClr val="bg1"/>
                  </a:bgClr>
                </a:pattFill>
                <a:latin typeface="Batang" panose="02030600000101010101" pitchFamily="18" charset="-127"/>
                <a:ea typeface="Batang" panose="02030600000101010101" pitchFamily="18" charset="-127"/>
              </a:rPr>
              <a:t>Training Course contents</a:t>
            </a:r>
            <a:endParaRPr lang="zh-CN" altLang="en-US" sz="2400" b="1" dirty="0">
              <a:ln w="12700">
                <a:solidFill>
                  <a:schemeClr val="accent5"/>
                </a:solidFill>
                <a:prstDash val="solid"/>
              </a:ln>
              <a:pattFill prst="ltDnDiag">
                <a:fgClr>
                  <a:schemeClr val="accent5">
                    <a:lumMod val="60000"/>
                    <a:lumOff val="40000"/>
                  </a:schemeClr>
                </a:fgClr>
                <a:bgClr>
                  <a:schemeClr val="bg1"/>
                </a:bgClr>
              </a:pattFill>
              <a:latin typeface="Batang" panose="02030600000101010101" pitchFamily="18" charset="-127"/>
              <a:ea typeface="Batang" panose="02030600000101010101" pitchFamily="18" charset="-127"/>
            </a:endParaRPr>
          </a:p>
        </p:txBody>
      </p:sp>
      <p:sp>
        <p:nvSpPr>
          <p:cNvPr id="15" name="Rectangle 14"/>
          <p:cNvSpPr/>
          <p:nvPr/>
        </p:nvSpPr>
        <p:spPr>
          <a:xfrm>
            <a:off x="8427895" y="5949280"/>
            <a:ext cx="3699428" cy="276999"/>
          </a:xfrm>
          <a:prstGeom prst="rect">
            <a:avLst/>
          </a:prstGeom>
          <a:solidFill>
            <a:srgbClr val="C00000"/>
          </a:solidFill>
          <a:effectLst>
            <a:outerShdw blurRad="50800" dist="38100" dir="2700000" algn="tl" rotWithShape="0">
              <a:prstClr val="black">
                <a:alpha val="40000"/>
              </a:prstClr>
            </a:outerShdw>
          </a:effectLst>
        </p:spPr>
        <p:txBody>
          <a:bodyPr wrap="square">
            <a:spAutoFit/>
          </a:bodyPr>
          <a:lstStyle/>
          <a:p>
            <a:pPr algn="ctr" defTabSz="1218722"/>
            <a:endParaRPr lang="en-US" altLang="zh-CN" sz="1200" dirty="0">
              <a:solidFill>
                <a:prstClr val="white"/>
              </a:solidFill>
              <a:latin typeface="Trebuchet MS"/>
              <a:ea typeface="微软雅黑"/>
            </a:endParaRPr>
          </a:p>
        </p:txBody>
      </p:sp>
      <p:sp>
        <p:nvSpPr>
          <p:cNvPr id="13" name="Text Placeholder 2"/>
          <p:cNvSpPr>
            <a:spLocks noGrp="1"/>
          </p:cNvSpPr>
          <p:nvPr>
            <p:ph type="body" sz="quarter" idx="10"/>
          </p:nvPr>
        </p:nvSpPr>
        <p:spPr>
          <a:xfrm>
            <a:off x="811002" y="1052736"/>
            <a:ext cx="10468424" cy="4824189"/>
          </a:xfrm>
        </p:spPr>
        <p:txBody>
          <a:bodyPr/>
          <a:lstStyle/>
          <a:p>
            <a:r>
              <a:rPr lang="en-GB" sz="1600" dirty="0" smtClean="0"/>
              <a:t>IDB</a:t>
            </a:r>
          </a:p>
          <a:p>
            <a:pPr lvl="1"/>
            <a:r>
              <a:rPr lang="en-GB" sz="1400" dirty="0" smtClean="0"/>
              <a:t>Different types of IDB</a:t>
            </a:r>
          </a:p>
          <a:p>
            <a:pPr lvl="1"/>
            <a:r>
              <a:rPr lang="en-GB" sz="1400" dirty="0" smtClean="0"/>
              <a:t>IDB Creation</a:t>
            </a:r>
          </a:p>
          <a:p>
            <a:pPr lvl="1"/>
            <a:r>
              <a:rPr lang="en-GB" sz="1400" dirty="0" smtClean="0"/>
              <a:t>Different Template</a:t>
            </a:r>
            <a:endParaRPr lang="en-GB" sz="1400" b="1" dirty="0">
              <a:solidFill>
                <a:schemeClr val="tx1">
                  <a:lumMod val="75000"/>
                  <a:lumOff val="25000"/>
                </a:schemeClr>
              </a:solidFill>
              <a:latin typeface="微软雅黑" pitchFamily="34" charset="-122"/>
              <a:ea typeface="微软雅黑" pitchFamily="34" charset="-122"/>
            </a:endParaRPr>
          </a:p>
          <a:p>
            <a:pPr marL="342799" lvl="1" indent="-342799">
              <a:buClr>
                <a:srgbClr val="777777"/>
              </a:buClr>
              <a:buSzPct val="60000"/>
              <a:buFont typeface="Wingdings" pitchFamily="2" charset="2"/>
              <a:buChar char="l"/>
            </a:pPr>
            <a:r>
              <a:rPr lang="en-GB" sz="1600" b="1" dirty="0" smtClean="0">
                <a:solidFill>
                  <a:schemeClr val="tx1">
                    <a:lumMod val="75000"/>
                    <a:lumOff val="25000"/>
                  </a:schemeClr>
                </a:solidFill>
                <a:latin typeface="微软雅黑" pitchFamily="34" charset="-122"/>
                <a:ea typeface="微软雅黑" pitchFamily="34" charset="-122"/>
              </a:rPr>
              <a:t>Connection</a:t>
            </a:r>
          </a:p>
          <a:p>
            <a:pPr marL="342799" lvl="1" indent="-342799">
              <a:buClr>
                <a:srgbClr val="777777"/>
              </a:buClr>
              <a:buSzPct val="60000"/>
              <a:buFont typeface="Wingdings" pitchFamily="2" charset="2"/>
              <a:buChar char="l"/>
            </a:pPr>
            <a:r>
              <a:rPr lang="en-GB" sz="1600" b="1" dirty="0" smtClean="0">
                <a:solidFill>
                  <a:schemeClr val="tx1">
                    <a:lumMod val="75000"/>
                    <a:lumOff val="25000"/>
                  </a:schemeClr>
                </a:solidFill>
                <a:latin typeface="微软雅黑" pitchFamily="34" charset="-122"/>
                <a:ea typeface="微软雅黑" pitchFamily="34" charset="-122"/>
              </a:rPr>
              <a:t>Remote Testing</a:t>
            </a:r>
          </a:p>
          <a:p>
            <a:pPr lvl="1">
              <a:buClr>
                <a:srgbClr val="777777"/>
              </a:buClr>
            </a:pPr>
            <a:r>
              <a:rPr lang="en-GB" sz="1400" dirty="0"/>
              <a:t>VSWR </a:t>
            </a:r>
          </a:p>
          <a:p>
            <a:pPr lvl="1">
              <a:buClr>
                <a:srgbClr val="777777"/>
              </a:buClr>
            </a:pPr>
            <a:r>
              <a:rPr lang="en-GB" sz="1400" dirty="0"/>
              <a:t>BB Backup Time</a:t>
            </a:r>
          </a:p>
          <a:p>
            <a:pPr lvl="1">
              <a:buClr>
                <a:srgbClr val="777777"/>
              </a:buClr>
            </a:pPr>
            <a:r>
              <a:rPr lang="en-GB" sz="1400" dirty="0"/>
              <a:t>Alarm Logs</a:t>
            </a:r>
          </a:p>
          <a:p>
            <a:pPr marL="342799" lvl="1" indent="-342799">
              <a:buClr>
                <a:srgbClr val="777777"/>
              </a:buClr>
              <a:buSzPct val="60000"/>
              <a:buFont typeface="Wingdings" pitchFamily="2" charset="2"/>
              <a:buChar char="l"/>
            </a:pPr>
            <a:r>
              <a:rPr lang="en-GB" sz="1600" b="1" dirty="0" smtClean="0">
                <a:solidFill>
                  <a:schemeClr val="tx1">
                    <a:lumMod val="75000"/>
                    <a:lumOff val="25000"/>
                  </a:schemeClr>
                </a:solidFill>
                <a:latin typeface="微软雅黑" pitchFamily="34" charset="-122"/>
                <a:ea typeface="微软雅黑" pitchFamily="34" charset="-122"/>
              </a:rPr>
              <a:t>Alarms Checking</a:t>
            </a:r>
          </a:p>
          <a:p>
            <a:pPr marL="342799" lvl="1" indent="-342799">
              <a:buClr>
                <a:srgbClr val="777777"/>
              </a:buClr>
              <a:buSzPct val="60000"/>
              <a:buFont typeface="Wingdings" pitchFamily="2" charset="2"/>
              <a:buChar char="l"/>
            </a:pPr>
            <a:r>
              <a:rPr lang="en-GB" sz="1600" b="1" dirty="0">
                <a:solidFill>
                  <a:schemeClr val="tx1">
                    <a:lumMod val="75000"/>
                    <a:lumOff val="25000"/>
                  </a:schemeClr>
                </a:solidFill>
                <a:latin typeface="微软雅黑" pitchFamily="34" charset="-122"/>
                <a:ea typeface="微软雅黑" pitchFamily="34" charset="-122"/>
              </a:rPr>
              <a:t>Sync Source</a:t>
            </a:r>
          </a:p>
          <a:p>
            <a:pPr marL="342799" lvl="1" indent="-342799">
              <a:buClr>
                <a:srgbClr val="777777"/>
              </a:buClr>
              <a:buSzPct val="60000"/>
              <a:buFont typeface="Wingdings" pitchFamily="2" charset="2"/>
              <a:buChar char="l"/>
            </a:pPr>
            <a:r>
              <a:rPr lang="en-GB" sz="1600" b="1" dirty="0" smtClean="0">
                <a:solidFill>
                  <a:schemeClr val="tx1">
                    <a:lumMod val="75000"/>
                    <a:lumOff val="25000"/>
                  </a:schemeClr>
                </a:solidFill>
                <a:latin typeface="微软雅黑" pitchFamily="34" charset="-122"/>
                <a:ea typeface="微软雅黑" pitchFamily="34" charset="-122"/>
              </a:rPr>
              <a:t>KPI troubleshooting</a:t>
            </a:r>
          </a:p>
          <a:p>
            <a:pPr marL="342799" lvl="1" indent="-342799">
              <a:buClr>
                <a:srgbClr val="777777"/>
              </a:buClr>
              <a:buSzPct val="60000"/>
              <a:buFont typeface="Wingdings" pitchFamily="2" charset="2"/>
              <a:buChar char="l"/>
            </a:pPr>
            <a:r>
              <a:rPr lang="en-GB" sz="1600" b="1" dirty="0" smtClean="0">
                <a:solidFill>
                  <a:schemeClr val="tx1">
                    <a:lumMod val="75000"/>
                    <a:lumOff val="25000"/>
                  </a:schemeClr>
                </a:solidFill>
                <a:latin typeface="微软雅黑" pitchFamily="34" charset="-122"/>
                <a:ea typeface="微软雅黑" pitchFamily="34" charset="-122"/>
              </a:rPr>
              <a:t>Sector Swap</a:t>
            </a:r>
          </a:p>
          <a:p>
            <a:pPr marL="342799" lvl="1" indent="-342799">
              <a:buClr>
                <a:srgbClr val="777777"/>
              </a:buClr>
              <a:buSzPct val="60000"/>
              <a:buFont typeface="Wingdings" pitchFamily="2" charset="2"/>
              <a:buChar char="l"/>
            </a:pPr>
            <a:r>
              <a:rPr lang="en-GB" sz="1600" b="1" dirty="0" smtClean="0">
                <a:solidFill>
                  <a:schemeClr val="tx1">
                    <a:lumMod val="75000"/>
                    <a:lumOff val="25000"/>
                  </a:schemeClr>
                </a:solidFill>
                <a:latin typeface="微软雅黑" pitchFamily="34" charset="-122"/>
                <a:ea typeface="微软雅黑" pitchFamily="34" charset="-122"/>
              </a:rPr>
              <a:t>SFP</a:t>
            </a:r>
            <a:endParaRPr lang="en-GB" sz="16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0560434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5322" y="1204233"/>
            <a:ext cx="4690382" cy="2793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5179" y="3569154"/>
            <a:ext cx="4570639"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矩形 5"/>
          <p:cNvSpPr>
            <a:spLocks noChangeArrowheads="1"/>
          </p:cNvSpPr>
          <p:nvPr/>
        </p:nvSpPr>
        <p:spPr bwMode="auto">
          <a:xfrm>
            <a:off x="1298122" y="782411"/>
            <a:ext cx="51435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gn="ctr">
              <a:lnSpc>
                <a:spcPct val="100000"/>
              </a:lnSpc>
            </a:pPr>
            <a:r>
              <a:rPr lang="en-US" altLang="zh-CN" sz="1200" b="0">
                <a:latin typeface="FrutigerNext LT BlackCn" pitchFamily="34" charset="0"/>
                <a:ea typeface="ＭＳ Ｐゴシック" panose="020B0600070205080204" pitchFamily="34" charset="-128"/>
              </a:rPr>
              <a:t>Select transmission option STN or SIU</a:t>
            </a:r>
          </a:p>
        </p:txBody>
      </p:sp>
      <p:sp>
        <p:nvSpPr>
          <p:cNvPr id="17413" name="灯片编号占位符 11"/>
          <p:cNvSpPr>
            <a:spLocks noGrp="1"/>
          </p:cNvSpPr>
          <p:nvPr>
            <p:ph type="sldNum" sz="quarter" idx="10"/>
          </p:nvPr>
        </p:nvSpPr>
        <p:spPr bwMode="auto">
          <a:xfrm>
            <a:off x="7210426" y="6355897"/>
            <a:ext cx="1200150" cy="366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377" tIns="39189" rIns="78377" bIns="39189" numCol="1" anchor="t" anchorCtr="0" compatLnSpc="1">
            <a:prstTxWarp prst="textNoShape">
              <a:avLst/>
            </a:prstTxWarp>
          </a:bodyPr>
          <a:lstStyle>
            <a:lvl1pPr>
              <a:lnSpc>
                <a:spcPct val="140000"/>
              </a:lnSpc>
              <a:defRPr sz="1886" b="1">
                <a:solidFill>
                  <a:schemeClr val="tx1"/>
                </a:solidFill>
                <a:latin typeface="Arial" panose="020B0604020202020204" pitchFamily="34" charset="0"/>
                <a:ea typeface="SimHei" panose="02010609060101010101" pitchFamily="49" charset="-122"/>
              </a:defRPr>
            </a:lvl1pPr>
            <a:lvl2pPr marL="636782" indent="-244916">
              <a:lnSpc>
                <a:spcPct val="140000"/>
              </a:lnSpc>
              <a:defRPr sz="1886">
                <a:solidFill>
                  <a:schemeClr val="tx1"/>
                </a:solidFill>
                <a:latin typeface="Arial" panose="020B0604020202020204" pitchFamily="34" charset="0"/>
                <a:ea typeface="华文细黑" pitchFamily="2" charset="-122"/>
              </a:defRPr>
            </a:lvl2pPr>
            <a:lvl3pPr marL="979665" indent="-195933">
              <a:lnSpc>
                <a:spcPct val="140000"/>
              </a:lnSpc>
              <a:defRPr sz="1886">
                <a:solidFill>
                  <a:schemeClr val="tx1"/>
                </a:solidFill>
                <a:latin typeface="Arial" panose="020B0604020202020204" pitchFamily="34" charset="0"/>
                <a:ea typeface="华文细黑" pitchFamily="2" charset="-122"/>
              </a:defRPr>
            </a:lvl3pPr>
            <a:lvl4pPr marL="1371531" indent="-195933">
              <a:lnSpc>
                <a:spcPct val="140000"/>
              </a:lnSpc>
              <a:defRPr sz="1886">
                <a:solidFill>
                  <a:schemeClr val="tx1"/>
                </a:solidFill>
                <a:latin typeface="Arial" panose="020B0604020202020204" pitchFamily="34" charset="0"/>
                <a:ea typeface="华文细黑" pitchFamily="2" charset="-122"/>
              </a:defRPr>
            </a:lvl4pPr>
            <a:lvl5pPr marL="1763398" indent="-195933">
              <a:lnSpc>
                <a:spcPct val="140000"/>
              </a:lnSpc>
              <a:defRPr sz="1886">
                <a:solidFill>
                  <a:schemeClr val="tx1"/>
                </a:solidFill>
                <a:latin typeface="Arial" panose="020B0604020202020204" pitchFamily="34" charset="0"/>
                <a:ea typeface="华文细黑" pitchFamily="2" charset="-122"/>
              </a:defRPr>
            </a:lvl5pPr>
            <a:lvl6pPr marL="2155264"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6pPr>
            <a:lvl7pPr marL="2547130"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7pPr>
            <a:lvl8pPr marL="2938996"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8pPr>
            <a:lvl9pPr marL="3330862"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9pPr>
          </a:lstStyle>
          <a:p>
            <a:pPr>
              <a:lnSpc>
                <a:spcPct val="100000"/>
              </a:lnSpc>
            </a:pPr>
            <a:fld id="{E9059027-0D2A-47A0-A613-418764E61BB6}" type="slidenum">
              <a:rPr lang="zh-CN" altLang="en-US" sz="2143" b="0">
                <a:latin typeface="FrutigerNext LT BlackCn" pitchFamily="34" charset="0"/>
                <a:ea typeface="ＭＳ Ｐゴシック" panose="020B0600070205080204" pitchFamily="34" charset="-128"/>
              </a:rPr>
              <a:pPr>
                <a:lnSpc>
                  <a:spcPct val="100000"/>
                </a:lnSpc>
              </a:pPr>
              <a:t>10</a:t>
            </a:fld>
            <a:endParaRPr lang="zh-CN" altLang="en-US" sz="2143" b="0">
              <a:latin typeface="FrutigerNext LT BlackCn" pitchFamily="34" charset="0"/>
              <a:ea typeface="ＭＳ Ｐゴシック" panose="020B0600070205080204" pitchFamily="34" charset="-128"/>
            </a:endParaRPr>
          </a:p>
        </p:txBody>
      </p:sp>
      <p:cxnSp>
        <p:nvCxnSpPr>
          <p:cNvPr id="17414" name="Straight Arrow Connector 2"/>
          <p:cNvCxnSpPr>
            <a:cxnSpLocks noChangeShapeType="1"/>
          </p:cNvCxnSpPr>
          <p:nvPr/>
        </p:nvCxnSpPr>
        <p:spPr bwMode="auto">
          <a:xfrm flipH="1">
            <a:off x="3442609" y="1045029"/>
            <a:ext cx="307521" cy="2198914"/>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7415" name="矩形 5"/>
          <p:cNvSpPr>
            <a:spLocks noChangeArrowheads="1"/>
          </p:cNvSpPr>
          <p:nvPr/>
        </p:nvSpPr>
        <p:spPr bwMode="auto">
          <a:xfrm>
            <a:off x="5769429" y="2979965"/>
            <a:ext cx="514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gn="ctr">
              <a:lnSpc>
                <a:spcPct val="100000"/>
              </a:lnSpc>
            </a:pPr>
            <a:r>
              <a:rPr lang="en-US" altLang="zh-CN" sz="1200" b="0">
                <a:latin typeface="FrutigerNext LT BlackCn" pitchFamily="34" charset="0"/>
                <a:ea typeface="ＭＳ Ｐゴシック" panose="020B0600070205080204" pitchFamily="34" charset="-128"/>
              </a:rPr>
              <a:t>Select sectors option </a:t>
            </a:r>
          </a:p>
        </p:txBody>
      </p:sp>
      <p:cxnSp>
        <p:nvCxnSpPr>
          <p:cNvPr id="17416" name="Straight Arrow Connector 7"/>
          <p:cNvCxnSpPr>
            <a:cxnSpLocks noChangeShapeType="1"/>
          </p:cNvCxnSpPr>
          <p:nvPr/>
        </p:nvCxnSpPr>
        <p:spPr bwMode="auto">
          <a:xfrm flipH="1">
            <a:off x="7515226" y="3111954"/>
            <a:ext cx="617764" cy="124233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 name="AutoShape 5"/>
          <p:cNvSpPr>
            <a:spLocks noChangeArrowheads="1"/>
          </p:cNvSpPr>
          <p:nvPr/>
        </p:nvSpPr>
        <p:spPr bwMode="auto">
          <a:xfrm>
            <a:off x="26678" y="0"/>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GB" sz="2800" b="1" dirty="0" smtClean="0">
                <a:solidFill>
                  <a:schemeClr val="bg1"/>
                </a:solidFill>
              </a:rPr>
              <a:t>IDB </a:t>
            </a:r>
            <a:endParaRPr lang="en-GB" sz="2800" b="1" dirty="0">
              <a:solidFill>
                <a:schemeClr val="bg1"/>
              </a:solidFill>
            </a:endParaRPr>
          </a:p>
        </p:txBody>
      </p:sp>
    </p:spTree>
    <p:extLst>
      <p:ext uri="{BB962C8B-B14F-4D97-AF65-F5344CB8AC3E}">
        <p14:creationId xmlns:p14="http://schemas.microsoft.com/office/powerpoint/2010/main" val="2040096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908" y="1021898"/>
            <a:ext cx="4705350" cy="2701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6990" y="3506562"/>
            <a:ext cx="4693104" cy="2701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矩形 5"/>
          <p:cNvSpPr>
            <a:spLocks noChangeArrowheads="1"/>
          </p:cNvSpPr>
          <p:nvPr/>
        </p:nvSpPr>
        <p:spPr bwMode="auto">
          <a:xfrm>
            <a:off x="1196068" y="643619"/>
            <a:ext cx="514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gn="ctr" rtl="1">
              <a:lnSpc>
                <a:spcPct val="100000"/>
              </a:lnSpc>
            </a:pPr>
            <a:r>
              <a:rPr lang="en-US" altLang="zh-CN" sz="1200" b="0">
                <a:ea typeface="ＭＳ Ｐゴシック" panose="020B0600070205080204" pitchFamily="34" charset="-128"/>
                <a:cs typeface="Arial" panose="020B0604020202020204" pitchFamily="34" charset="0"/>
              </a:rPr>
              <a:t>Select RUS type </a:t>
            </a:r>
            <a:endParaRPr lang="fa-IR" altLang="zh-CN" sz="1200" b="0">
              <a:ea typeface="ＭＳ Ｐゴシック" panose="020B0600070205080204" pitchFamily="34" charset="-128"/>
              <a:cs typeface="Arial" panose="020B0604020202020204" pitchFamily="34" charset="0"/>
            </a:endParaRPr>
          </a:p>
        </p:txBody>
      </p:sp>
      <p:sp>
        <p:nvSpPr>
          <p:cNvPr id="19461" name="灯片编号占位符 11"/>
          <p:cNvSpPr>
            <a:spLocks noGrp="1"/>
          </p:cNvSpPr>
          <p:nvPr>
            <p:ph type="sldNum" sz="quarter" idx="10"/>
          </p:nvPr>
        </p:nvSpPr>
        <p:spPr bwMode="auto">
          <a:xfrm>
            <a:off x="7210426" y="6355897"/>
            <a:ext cx="1200150" cy="366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377" tIns="39189" rIns="78377" bIns="39189" numCol="1" anchor="t" anchorCtr="0" compatLnSpc="1">
            <a:prstTxWarp prst="textNoShape">
              <a:avLst/>
            </a:prstTxWarp>
          </a:bodyPr>
          <a:lstStyle>
            <a:lvl1pPr>
              <a:lnSpc>
                <a:spcPct val="140000"/>
              </a:lnSpc>
              <a:defRPr sz="1886" b="1">
                <a:solidFill>
                  <a:schemeClr val="tx1"/>
                </a:solidFill>
                <a:latin typeface="Arial" panose="020B0604020202020204" pitchFamily="34" charset="0"/>
                <a:ea typeface="SimHei" panose="02010609060101010101" pitchFamily="49" charset="-122"/>
              </a:defRPr>
            </a:lvl1pPr>
            <a:lvl2pPr marL="636782" indent="-244916">
              <a:lnSpc>
                <a:spcPct val="140000"/>
              </a:lnSpc>
              <a:defRPr sz="1886">
                <a:solidFill>
                  <a:schemeClr val="tx1"/>
                </a:solidFill>
                <a:latin typeface="Arial" panose="020B0604020202020204" pitchFamily="34" charset="0"/>
                <a:ea typeface="华文细黑" pitchFamily="2" charset="-122"/>
              </a:defRPr>
            </a:lvl2pPr>
            <a:lvl3pPr marL="979665" indent="-195933">
              <a:lnSpc>
                <a:spcPct val="140000"/>
              </a:lnSpc>
              <a:defRPr sz="1886">
                <a:solidFill>
                  <a:schemeClr val="tx1"/>
                </a:solidFill>
                <a:latin typeface="Arial" panose="020B0604020202020204" pitchFamily="34" charset="0"/>
                <a:ea typeface="华文细黑" pitchFamily="2" charset="-122"/>
              </a:defRPr>
            </a:lvl3pPr>
            <a:lvl4pPr marL="1371531" indent="-195933">
              <a:lnSpc>
                <a:spcPct val="140000"/>
              </a:lnSpc>
              <a:defRPr sz="1886">
                <a:solidFill>
                  <a:schemeClr val="tx1"/>
                </a:solidFill>
                <a:latin typeface="Arial" panose="020B0604020202020204" pitchFamily="34" charset="0"/>
                <a:ea typeface="华文细黑" pitchFamily="2" charset="-122"/>
              </a:defRPr>
            </a:lvl4pPr>
            <a:lvl5pPr marL="1763398" indent="-195933">
              <a:lnSpc>
                <a:spcPct val="140000"/>
              </a:lnSpc>
              <a:defRPr sz="1886">
                <a:solidFill>
                  <a:schemeClr val="tx1"/>
                </a:solidFill>
                <a:latin typeface="Arial" panose="020B0604020202020204" pitchFamily="34" charset="0"/>
                <a:ea typeface="华文细黑" pitchFamily="2" charset="-122"/>
              </a:defRPr>
            </a:lvl5pPr>
            <a:lvl6pPr marL="2155264"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6pPr>
            <a:lvl7pPr marL="2547130"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7pPr>
            <a:lvl8pPr marL="2938996"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8pPr>
            <a:lvl9pPr marL="3330862"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9pPr>
          </a:lstStyle>
          <a:p>
            <a:pPr>
              <a:lnSpc>
                <a:spcPct val="100000"/>
              </a:lnSpc>
            </a:pPr>
            <a:fld id="{F95F5139-792C-47BE-8B7C-8FF7D592BFC1}" type="slidenum">
              <a:rPr lang="zh-CN" altLang="en-US" sz="2143" b="0">
                <a:latin typeface="FrutigerNext LT BlackCn" pitchFamily="34" charset="0"/>
                <a:ea typeface="ＭＳ Ｐゴシック" panose="020B0600070205080204" pitchFamily="34" charset="-128"/>
              </a:rPr>
              <a:pPr>
                <a:lnSpc>
                  <a:spcPct val="100000"/>
                </a:lnSpc>
              </a:pPr>
              <a:t>11</a:t>
            </a:fld>
            <a:endParaRPr lang="zh-CN" altLang="en-US" sz="2143" b="0">
              <a:latin typeface="FrutigerNext LT BlackCn" pitchFamily="34" charset="0"/>
              <a:ea typeface="ＭＳ Ｐゴシック" panose="020B0600070205080204" pitchFamily="34" charset="-128"/>
            </a:endParaRPr>
          </a:p>
        </p:txBody>
      </p:sp>
      <p:cxnSp>
        <p:nvCxnSpPr>
          <p:cNvPr id="19462" name="Straight Arrow Connector 2"/>
          <p:cNvCxnSpPr>
            <a:cxnSpLocks noChangeShapeType="1"/>
          </p:cNvCxnSpPr>
          <p:nvPr/>
        </p:nvCxnSpPr>
        <p:spPr bwMode="auto">
          <a:xfrm flipH="1">
            <a:off x="3009901" y="938893"/>
            <a:ext cx="514350" cy="1317171"/>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 name="AutoShape 5"/>
          <p:cNvSpPr>
            <a:spLocks noChangeArrowheads="1"/>
          </p:cNvSpPr>
          <p:nvPr/>
        </p:nvSpPr>
        <p:spPr bwMode="auto">
          <a:xfrm>
            <a:off x="26678" y="0"/>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GB" sz="2800" b="1" dirty="0" smtClean="0">
                <a:solidFill>
                  <a:schemeClr val="bg1"/>
                </a:solidFill>
              </a:rPr>
              <a:t>IDB </a:t>
            </a:r>
            <a:endParaRPr lang="en-GB" sz="2800" b="1" dirty="0">
              <a:solidFill>
                <a:schemeClr val="bg1"/>
              </a:solidFill>
            </a:endParaRPr>
          </a:p>
        </p:txBody>
      </p:sp>
    </p:spTree>
    <p:extLst>
      <p:ext uri="{BB962C8B-B14F-4D97-AF65-F5344CB8AC3E}">
        <p14:creationId xmlns:p14="http://schemas.microsoft.com/office/powerpoint/2010/main" val="1561773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908" y="1020536"/>
            <a:ext cx="4713514" cy="253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6104" y="3297011"/>
            <a:ext cx="4703990" cy="280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矩形 6"/>
          <p:cNvSpPr>
            <a:spLocks noChangeArrowheads="1"/>
          </p:cNvSpPr>
          <p:nvPr/>
        </p:nvSpPr>
        <p:spPr bwMode="auto">
          <a:xfrm>
            <a:off x="5972175" y="1877786"/>
            <a:ext cx="514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gn="ctr" rtl="1">
              <a:lnSpc>
                <a:spcPct val="100000"/>
              </a:lnSpc>
            </a:pPr>
            <a:r>
              <a:rPr lang="en-US" altLang="zh-CN" sz="1200" b="0">
                <a:latin typeface="FrutigerNext LT BlackCn" pitchFamily="34" charset="0"/>
                <a:ea typeface="ＭＳ Ｐゴシック" panose="020B0600070205080204" pitchFamily="34" charset="-128"/>
              </a:rPr>
              <a:t>Select TRX as per plan e.g. 900 2+2+2</a:t>
            </a:r>
            <a:endParaRPr lang="fa-IR" altLang="zh-CN" sz="1200" b="0">
              <a:latin typeface="FrutigerNext LT BlackCn" pitchFamily="34" charset="0"/>
              <a:ea typeface="ＭＳ Ｐゴシック" panose="020B0600070205080204" pitchFamily="34" charset="-128"/>
            </a:endParaRPr>
          </a:p>
        </p:txBody>
      </p:sp>
      <p:sp>
        <p:nvSpPr>
          <p:cNvPr id="21509" name="灯片编号占位符 11"/>
          <p:cNvSpPr>
            <a:spLocks noGrp="1"/>
          </p:cNvSpPr>
          <p:nvPr>
            <p:ph type="sldNum" sz="quarter" idx="10"/>
          </p:nvPr>
        </p:nvSpPr>
        <p:spPr bwMode="auto">
          <a:xfrm>
            <a:off x="7210426" y="6355897"/>
            <a:ext cx="1200150" cy="366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377" tIns="39189" rIns="78377" bIns="39189" numCol="1" anchor="t" anchorCtr="0" compatLnSpc="1">
            <a:prstTxWarp prst="textNoShape">
              <a:avLst/>
            </a:prstTxWarp>
          </a:bodyPr>
          <a:lstStyle>
            <a:lvl1pPr>
              <a:lnSpc>
                <a:spcPct val="140000"/>
              </a:lnSpc>
              <a:defRPr sz="1886" b="1">
                <a:solidFill>
                  <a:schemeClr val="tx1"/>
                </a:solidFill>
                <a:latin typeface="Arial" panose="020B0604020202020204" pitchFamily="34" charset="0"/>
                <a:ea typeface="SimHei" panose="02010609060101010101" pitchFamily="49" charset="-122"/>
              </a:defRPr>
            </a:lvl1pPr>
            <a:lvl2pPr marL="636782" indent="-244916">
              <a:lnSpc>
                <a:spcPct val="140000"/>
              </a:lnSpc>
              <a:defRPr sz="1886">
                <a:solidFill>
                  <a:schemeClr val="tx1"/>
                </a:solidFill>
                <a:latin typeface="Arial" panose="020B0604020202020204" pitchFamily="34" charset="0"/>
                <a:ea typeface="华文细黑" pitchFamily="2" charset="-122"/>
              </a:defRPr>
            </a:lvl2pPr>
            <a:lvl3pPr marL="979665" indent="-195933">
              <a:lnSpc>
                <a:spcPct val="140000"/>
              </a:lnSpc>
              <a:defRPr sz="1886">
                <a:solidFill>
                  <a:schemeClr val="tx1"/>
                </a:solidFill>
                <a:latin typeface="Arial" panose="020B0604020202020204" pitchFamily="34" charset="0"/>
                <a:ea typeface="华文细黑" pitchFamily="2" charset="-122"/>
              </a:defRPr>
            </a:lvl3pPr>
            <a:lvl4pPr marL="1371531" indent="-195933">
              <a:lnSpc>
                <a:spcPct val="140000"/>
              </a:lnSpc>
              <a:defRPr sz="1886">
                <a:solidFill>
                  <a:schemeClr val="tx1"/>
                </a:solidFill>
                <a:latin typeface="Arial" panose="020B0604020202020204" pitchFamily="34" charset="0"/>
                <a:ea typeface="华文细黑" pitchFamily="2" charset="-122"/>
              </a:defRPr>
            </a:lvl4pPr>
            <a:lvl5pPr marL="1763398" indent="-195933">
              <a:lnSpc>
                <a:spcPct val="140000"/>
              </a:lnSpc>
              <a:defRPr sz="1886">
                <a:solidFill>
                  <a:schemeClr val="tx1"/>
                </a:solidFill>
                <a:latin typeface="Arial" panose="020B0604020202020204" pitchFamily="34" charset="0"/>
                <a:ea typeface="华文细黑" pitchFamily="2" charset="-122"/>
              </a:defRPr>
            </a:lvl5pPr>
            <a:lvl6pPr marL="2155264"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6pPr>
            <a:lvl7pPr marL="2547130"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7pPr>
            <a:lvl8pPr marL="2938996"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8pPr>
            <a:lvl9pPr marL="3330862"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9pPr>
          </a:lstStyle>
          <a:p>
            <a:pPr>
              <a:lnSpc>
                <a:spcPct val="100000"/>
              </a:lnSpc>
            </a:pPr>
            <a:fld id="{B46295F6-9903-4780-B9CD-725B5FA968EE}" type="slidenum">
              <a:rPr lang="zh-CN" altLang="en-US" sz="2143" b="0">
                <a:latin typeface="FrutigerNext LT BlackCn" pitchFamily="34" charset="0"/>
                <a:ea typeface="ＭＳ Ｐゴシック" panose="020B0600070205080204" pitchFamily="34" charset="-128"/>
              </a:rPr>
              <a:pPr>
                <a:lnSpc>
                  <a:spcPct val="100000"/>
                </a:lnSpc>
              </a:pPr>
              <a:t>12</a:t>
            </a:fld>
            <a:endParaRPr lang="zh-CN" altLang="en-US" sz="2143" b="0">
              <a:latin typeface="FrutigerNext LT BlackCn" pitchFamily="34" charset="0"/>
              <a:ea typeface="ＭＳ Ｐゴシック" panose="020B0600070205080204" pitchFamily="34" charset="-128"/>
            </a:endParaRPr>
          </a:p>
        </p:txBody>
      </p:sp>
      <p:cxnSp>
        <p:nvCxnSpPr>
          <p:cNvPr id="21510" name="Straight Arrow Connector 2"/>
          <p:cNvCxnSpPr>
            <a:cxnSpLocks noChangeShapeType="1"/>
          </p:cNvCxnSpPr>
          <p:nvPr/>
        </p:nvCxnSpPr>
        <p:spPr bwMode="auto">
          <a:xfrm>
            <a:off x="8318047" y="2141765"/>
            <a:ext cx="678997" cy="2212521"/>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11" name="Straight Arrow Connector 7"/>
          <p:cNvCxnSpPr>
            <a:cxnSpLocks noChangeShapeType="1"/>
          </p:cNvCxnSpPr>
          <p:nvPr/>
        </p:nvCxnSpPr>
        <p:spPr bwMode="auto">
          <a:xfrm flipH="1">
            <a:off x="4861833" y="2009775"/>
            <a:ext cx="2348593" cy="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 name="AutoShape 5"/>
          <p:cNvSpPr>
            <a:spLocks noChangeArrowheads="1"/>
          </p:cNvSpPr>
          <p:nvPr/>
        </p:nvSpPr>
        <p:spPr bwMode="auto">
          <a:xfrm>
            <a:off x="26678" y="0"/>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GB" sz="2800" b="1" dirty="0" smtClean="0">
                <a:solidFill>
                  <a:schemeClr val="bg1"/>
                </a:solidFill>
              </a:rPr>
              <a:t>IDB </a:t>
            </a:r>
            <a:endParaRPr lang="en-GB" sz="2800" b="1" dirty="0">
              <a:solidFill>
                <a:schemeClr val="bg1"/>
              </a:solidFill>
            </a:endParaRPr>
          </a:p>
        </p:txBody>
      </p:sp>
    </p:spTree>
    <p:extLst>
      <p:ext uri="{BB962C8B-B14F-4D97-AF65-F5344CB8AC3E}">
        <p14:creationId xmlns:p14="http://schemas.microsoft.com/office/powerpoint/2010/main" val="2955282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6966" y="740228"/>
            <a:ext cx="4498521" cy="2754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8237" y="3314700"/>
            <a:ext cx="4483553" cy="253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矩形 3"/>
          <p:cNvSpPr>
            <a:spLocks noChangeArrowheads="1"/>
          </p:cNvSpPr>
          <p:nvPr/>
        </p:nvSpPr>
        <p:spPr bwMode="auto">
          <a:xfrm>
            <a:off x="5663294" y="1515836"/>
            <a:ext cx="514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gn="ctr">
              <a:lnSpc>
                <a:spcPct val="100000"/>
              </a:lnSpc>
            </a:pPr>
            <a:r>
              <a:rPr lang="en-US" altLang="zh-CN" sz="1200" b="0">
                <a:ea typeface="ＭＳ Ｐゴシック" panose="020B0600070205080204" pitchFamily="34" charset="-128"/>
                <a:cs typeface="Arial" panose="020B0604020202020204" pitchFamily="34" charset="0"/>
              </a:rPr>
              <a:t>Recheck configuration here then press OK</a:t>
            </a:r>
          </a:p>
        </p:txBody>
      </p:sp>
      <p:sp>
        <p:nvSpPr>
          <p:cNvPr id="23557" name="灯片编号占位符 9"/>
          <p:cNvSpPr>
            <a:spLocks noGrp="1"/>
          </p:cNvSpPr>
          <p:nvPr>
            <p:ph type="sldNum" sz="quarter" idx="10"/>
          </p:nvPr>
        </p:nvSpPr>
        <p:spPr bwMode="auto">
          <a:xfrm>
            <a:off x="7210426" y="6355897"/>
            <a:ext cx="1200150" cy="366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377" tIns="39189" rIns="78377" bIns="39189" numCol="1" anchor="t" anchorCtr="0" compatLnSpc="1">
            <a:prstTxWarp prst="textNoShape">
              <a:avLst/>
            </a:prstTxWarp>
          </a:bodyPr>
          <a:lstStyle>
            <a:lvl1pPr>
              <a:lnSpc>
                <a:spcPct val="140000"/>
              </a:lnSpc>
              <a:defRPr sz="1886" b="1">
                <a:solidFill>
                  <a:schemeClr val="tx1"/>
                </a:solidFill>
                <a:latin typeface="Arial" panose="020B0604020202020204" pitchFamily="34" charset="0"/>
                <a:ea typeface="SimHei" panose="02010609060101010101" pitchFamily="49" charset="-122"/>
              </a:defRPr>
            </a:lvl1pPr>
            <a:lvl2pPr marL="636782" indent="-244916">
              <a:lnSpc>
                <a:spcPct val="140000"/>
              </a:lnSpc>
              <a:defRPr sz="1886">
                <a:solidFill>
                  <a:schemeClr val="tx1"/>
                </a:solidFill>
                <a:latin typeface="Arial" panose="020B0604020202020204" pitchFamily="34" charset="0"/>
                <a:ea typeface="华文细黑" pitchFamily="2" charset="-122"/>
              </a:defRPr>
            </a:lvl2pPr>
            <a:lvl3pPr marL="979665" indent="-195933">
              <a:lnSpc>
                <a:spcPct val="140000"/>
              </a:lnSpc>
              <a:defRPr sz="1886">
                <a:solidFill>
                  <a:schemeClr val="tx1"/>
                </a:solidFill>
                <a:latin typeface="Arial" panose="020B0604020202020204" pitchFamily="34" charset="0"/>
                <a:ea typeface="华文细黑" pitchFamily="2" charset="-122"/>
              </a:defRPr>
            </a:lvl3pPr>
            <a:lvl4pPr marL="1371531" indent="-195933">
              <a:lnSpc>
                <a:spcPct val="140000"/>
              </a:lnSpc>
              <a:defRPr sz="1886">
                <a:solidFill>
                  <a:schemeClr val="tx1"/>
                </a:solidFill>
                <a:latin typeface="Arial" panose="020B0604020202020204" pitchFamily="34" charset="0"/>
                <a:ea typeface="华文细黑" pitchFamily="2" charset="-122"/>
              </a:defRPr>
            </a:lvl4pPr>
            <a:lvl5pPr marL="1763398" indent="-195933">
              <a:lnSpc>
                <a:spcPct val="140000"/>
              </a:lnSpc>
              <a:defRPr sz="1886">
                <a:solidFill>
                  <a:schemeClr val="tx1"/>
                </a:solidFill>
                <a:latin typeface="Arial" panose="020B0604020202020204" pitchFamily="34" charset="0"/>
                <a:ea typeface="华文细黑" pitchFamily="2" charset="-122"/>
              </a:defRPr>
            </a:lvl5pPr>
            <a:lvl6pPr marL="2155264"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6pPr>
            <a:lvl7pPr marL="2547130"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7pPr>
            <a:lvl8pPr marL="2938996"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8pPr>
            <a:lvl9pPr marL="3330862"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9pPr>
          </a:lstStyle>
          <a:p>
            <a:pPr>
              <a:lnSpc>
                <a:spcPct val="100000"/>
              </a:lnSpc>
            </a:pPr>
            <a:fld id="{7931037C-6B66-4672-AA2F-6497BEA235B3}" type="slidenum">
              <a:rPr lang="zh-CN" altLang="en-US" sz="2143" b="0">
                <a:latin typeface="FrutigerNext LT BlackCn" pitchFamily="34" charset="0"/>
                <a:ea typeface="ＭＳ Ｐゴシック" panose="020B0600070205080204" pitchFamily="34" charset="-128"/>
              </a:rPr>
              <a:pPr>
                <a:lnSpc>
                  <a:spcPct val="100000"/>
                </a:lnSpc>
              </a:pPr>
              <a:t>13</a:t>
            </a:fld>
            <a:endParaRPr lang="zh-CN" altLang="en-US" sz="2143" b="0">
              <a:latin typeface="FrutigerNext LT BlackCn" pitchFamily="34" charset="0"/>
              <a:ea typeface="ＭＳ Ｐゴシック" panose="020B0600070205080204" pitchFamily="34" charset="-128"/>
            </a:endParaRPr>
          </a:p>
        </p:txBody>
      </p:sp>
      <p:cxnSp>
        <p:nvCxnSpPr>
          <p:cNvPr id="23558" name="Straight Arrow Connector 5"/>
          <p:cNvCxnSpPr>
            <a:cxnSpLocks noChangeShapeType="1"/>
          </p:cNvCxnSpPr>
          <p:nvPr/>
        </p:nvCxnSpPr>
        <p:spPr bwMode="auto">
          <a:xfrm flipH="1">
            <a:off x="4614183" y="1647826"/>
            <a:ext cx="2160814" cy="469446"/>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3559" name="Straight Arrow Connector 7"/>
          <p:cNvCxnSpPr>
            <a:cxnSpLocks noChangeShapeType="1"/>
          </p:cNvCxnSpPr>
          <p:nvPr/>
        </p:nvCxnSpPr>
        <p:spPr bwMode="auto">
          <a:xfrm>
            <a:off x="7083880" y="1779814"/>
            <a:ext cx="431346" cy="350111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 name="AutoShape 5"/>
          <p:cNvSpPr>
            <a:spLocks noChangeArrowheads="1"/>
          </p:cNvSpPr>
          <p:nvPr/>
        </p:nvSpPr>
        <p:spPr bwMode="auto">
          <a:xfrm>
            <a:off x="26678" y="0"/>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GB" sz="2800" b="1" dirty="0" smtClean="0">
                <a:solidFill>
                  <a:schemeClr val="bg1"/>
                </a:solidFill>
              </a:rPr>
              <a:t>IDB </a:t>
            </a:r>
            <a:endParaRPr lang="en-GB" sz="2800" b="1" dirty="0">
              <a:solidFill>
                <a:schemeClr val="bg1"/>
              </a:solidFill>
            </a:endParaRPr>
          </a:p>
        </p:txBody>
      </p:sp>
    </p:spTree>
    <p:extLst>
      <p:ext uri="{BB962C8B-B14F-4D97-AF65-F5344CB8AC3E}">
        <p14:creationId xmlns:p14="http://schemas.microsoft.com/office/powerpoint/2010/main" val="1044022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5733" y="1065440"/>
            <a:ext cx="4374697"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2176" y="3258912"/>
            <a:ext cx="4427764" cy="283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矩形 5"/>
          <p:cNvSpPr>
            <a:spLocks noChangeArrowheads="1"/>
          </p:cNvSpPr>
          <p:nvPr/>
        </p:nvSpPr>
        <p:spPr bwMode="auto">
          <a:xfrm>
            <a:off x="1651908" y="620486"/>
            <a:ext cx="514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gn="ctr" rtl="1">
              <a:lnSpc>
                <a:spcPct val="100000"/>
              </a:lnSpc>
            </a:pPr>
            <a:r>
              <a:rPr lang="en-US" altLang="zh-CN" sz="1200" b="0">
                <a:latin typeface="FrutigerNext LT BlackCn" pitchFamily="34" charset="0"/>
                <a:ea typeface="ＭＳ Ｐゴシック" panose="020B0600070205080204" pitchFamily="34" charset="-128"/>
              </a:rPr>
              <a:t>Right click at GSM &gt; Define &gt; Node Parameters</a:t>
            </a:r>
            <a:endParaRPr lang="fa-IR" altLang="zh-CN" sz="1200" b="0">
              <a:latin typeface="FrutigerNext LT BlackCn" pitchFamily="34" charset="0"/>
              <a:ea typeface="ＭＳ Ｐゴシック" panose="020B0600070205080204" pitchFamily="34" charset="-128"/>
            </a:endParaRPr>
          </a:p>
        </p:txBody>
      </p:sp>
      <p:sp>
        <p:nvSpPr>
          <p:cNvPr id="25605" name="矩形 6"/>
          <p:cNvSpPr>
            <a:spLocks noChangeArrowheads="1"/>
          </p:cNvSpPr>
          <p:nvPr/>
        </p:nvSpPr>
        <p:spPr bwMode="auto">
          <a:xfrm>
            <a:off x="5238751" y="2729593"/>
            <a:ext cx="514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gn="ctr" rtl="1">
              <a:lnSpc>
                <a:spcPct val="100000"/>
              </a:lnSpc>
            </a:pPr>
            <a:r>
              <a:rPr lang="en-US" altLang="zh-CN" sz="1200" b="0">
                <a:latin typeface="FrutigerNext LT BlackCn" pitchFamily="34" charset="0"/>
                <a:ea typeface="ＭＳ Ｐゴシック" panose="020B0600070205080204" pitchFamily="34" charset="-128"/>
              </a:rPr>
              <a:t>Select MCTR as per plan</a:t>
            </a:r>
            <a:endParaRPr lang="fa-IR" altLang="zh-CN" sz="1200" b="0">
              <a:latin typeface="FrutigerNext LT BlackCn" pitchFamily="34" charset="0"/>
              <a:ea typeface="ＭＳ Ｐゴシック" panose="020B0600070205080204" pitchFamily="34" charset="-128"/>
            </a:endParaRPr>
          </a:p>
        </p:txBody>
      </p:sp>
      <p:sp>
        <p:nvSpPr>
          <p:cNvPr id="25606" name="灯片编号占位符 11"/>
          <p:cNvSpPr>
            <a:spLocks noGrp="1"/>
          </p:cNvSpPr>
          <p:nvPr>
            <p:ph type="sldNum" sz="quarter" idx="10"/>
          </p:nvPr>
        </p:nvSpPr>
        <p:spPr bwMode="auto">
          <a:xfrm>
            <a:off x="7210426" y="6355897"/>
            <a:ext cx="1200150" cy="366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377" tIns="39189" rIns="78377" bIns="39189" numCol="1" anchor="t" anchorCtr="0" compatLnSpc="1">
            <a:prstTxWarp prst="textNoShape">
              <a:avLst/>
            </a:prstTxWarp>
          </a:bodyPr>
          <a:lstStyle>
            <a:lvl1pPr>
              <a:lnSpc>
                <a:spcPct val="140000"/>
              </a:lnSpc>
              <a:defRPr sz="1886" b="1">
                <a:solidFill>
                  <a:schemeClr val="tx1"/>
                </a:solidFill>
                <a:latin typeface="Arial" panose="020B0604020202020204" pitchFamily="34" charset="0"/>
                <a:ea typeface="SimHei" panose="02010609060101010101" pitchFamily="49" charset="-122"/>
              </a:defRPr>
            </a:lvl1pPr>
            <a:lvl2pPr marL="636782" indent="-244916">
              <a:lnSpc>
                <a:spcPct val="140000"/>
              </a:lnSpc>
              <a:defRPr sz="1886">
                <a:solidFill>
                  <a:schemeClr val="tx1"/>
                </a:solidFill>
                <a:latin typeface="Arial" panose="020B0604020202020204" pitchFamily="34" charset="0"/>
                <a:ea typeface="华文细黑" pitchFamily="2" charset="-122"/>
              </a:defRPr>
            </a:lvl2pPr>
            <a:lvl3pPr marL="979665" indent="-195933">
              <a:lnSpc>
                <a:spcPct val="140000"/>
              </a:lnSpc>
              <a:defRPr sz="1886">
                <a:solidFill>
                  <a:schemeClr val="tx1"/>
                </a:solidFill>
                <a:latin typeface="Arial" panose="020B0604020202020204" pitchFamily="34" charset="0"/>
                <a:ea typeface="华文细黑" pitchFamily="2" charset="-122"/>
              </a:defRPr>
            </a:lvl3pPr>
            <a:lvl4pPr marL="1371531" indent="-195933">
              <a:lnSpc>
                <a:spcPct val="140000"/>
              </a:lnSpc>
              <a:defRPr sz="1886">
                <a:solidFill>
                  <a:schemeClr val="tx1"/>
                </a:solidFill>
                <a:latin typeface="Arial" panose="020B0604020202020204" pitchFamily="34" charset="0"/>
                <a:ea typeface="华文细黑" pitchFamily="2" charset="-122"/>
              </a:defRPr>
            </a:lvl4pPr>
            <a:lvl5pPr marL="1763398" indent="-195933">
              <a:lnSpc>
                <a:spcPct val="140000"/>
              </a:lnSpc>
              <a:defRPr sz="1886">
                <a:solidFill>
                  <a:schemeClr val="tx1"/>
                </a:solidFill>
                <a:latin typeface="Arial" panose="020B0604020202020204" pitchFamily="34" charset="0"/>
                <a:ea typeface="华文细黑" pitchFamily="2" charset="-122"/>
              </a:defRPr>
            </a:lvl5pPr>
            <a:lvl6pPr marL="2155264"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6pPr>
            <a:lvl7pPr marL="2547130"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7pPr>
            <a:lvl8pPr marL="2938996"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8pPr>
            <a:lvl9pPr marL="3330862"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9pPr>
          </a:lstStyle>
          <a:p>
            <a:pPr>
              <a:lnSpc>
                <a:spcPct val="100000"/>
              </a:lnSpc>
            </a:pPr>
            <a:fld id="{8330EBB8-7239-4902-9BC1-F2D6DC2C512F}" type="slidenum">
              <a:rPr lang="zh-CN" altLang="en-US" sz="2143" b="0">
                <a:latin typeface="FrutigerNext LT BlackCn" pitchFamily="34" charset="0"/>
                <a:ea typeface="ＭＳ Ｐゴシック" panose="020B0600070205080204" pitchFamily="34" charset="-128"/>
              </a:rPr>
              <a:pPr>
                <a:lnSpc>
                  <a:spcPct val="100000"/>
                </a:lnSpc>
              </a:pPr>
              <a:t>14</a:t>
            </a:fld>
            <a:endParaRPr lang="zh-CN" altLang="en-US" sz="2143" b="0">
              <a:latin typeface="FrutigerNext LT BlackCn" pitchFamily="34" charset="0"/>
              <a:ea typeface="ＭＳ Ｐゴシック" panose="020B0600070205080204" pitchFamily="34" charset="-128"/>
            </a:endParaRPr>
          </a:p>
        </p:txBody>
      </p:sp>
      <p:cxnSp>
        <p:nvCxnSpPr>
          <p:cNvPr id="25607" name="Straight Arrow Connector 2"/>
          <p:cNvCxnSpPr>
            <a:cxnSpLocks noChangeShapeType="1"/>
          </p:cNvCxnSpPr>
          <p:nvPr/>
        </p:nvCxnSpPr>
        <p:spPr bwMode="auto">
          <a:xfrm flipH="1">
            <a:off x="3524251" y="936172"/>
            <a:ext cx="438150" cy="150495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608" name="Straight Arrow Connector 7"/>
          <p:cNvCxnSpPr>
            <a:cxnSpLocks noChangeShapeType="1"/>
          </p:cNvCxnSpPr>
          <p:nvPr/>
        </p:nvCxnSpPr>
        <p:spPr bwMode="auto">
          <a:xfrm>
            <a:off x="7639051" y="2993571"/>
            <a:ext cx="678996" cy="191724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 name="AutoShape 5"/>
          <p:cNvSpPr>
            <a:spLocks noChangeArrowheads="1"/>
          </p:cNvSpPr>
          <p:nvPr/>
        </p:nvSpPr>
        <p:spPr bwMode="auto">
          <a:xfrm>
            <a:off x="26678" y="0"/>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GB" sz="2800" b="1" dirty="0" smtClean="0">
                <a:solidFill>
                  <a:schemeClr val="bg1"/>
                </a:solidFill>
              </a:rPr>
              <a:t>IDB </a:t>
            </a:r>
            <a:endParaRPr lang="en-GB" sz="2800" b="1" dirty="0">
              <a:solidFill>
                <a:schemeClr val="bg1"/>
              </a:solidFill>
            </a:endParaRPr>
          </a:p>
        </p:txBody>
      </p:sp>
    </p:spTree>
    <p:extLst>
      <p:ext uri="{BB962C8B-B14F-4D97-AF65-F5344CB8AC3E}">
        <p14:creationId xmlns:p14="http://schemas.microsoft.com/office/powerpoint/2010/main" val="1301929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6965" y="891269"/>
            <a:ext cx="4484914" cy="243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3819" y="3541940"/>
            <a:ext cx="4374697" cy="26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 name="矩形 5"/>
          <p:cNvSpPr>
            <a:spLocks noChangeArrowheads="1"/>
          </p:cNvSpPr>
          <p:nvPr/>
        </p:nvSpPr>
        <p:spPr bwMode="auto">
          <a:xfrm>
            <a:off x="1624694" y="443593"/>
            <a:ext cx="49094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gn="ctr" rtl="1">
              <a:lnSpc>
                <a:spcPct val="100000"/>
              </a:lnSpc>
            </a:pPr>
            <a:r>
              <a:rPr lang="en-US" altLang="zh-CN" sz="1200" b="0">
                <a:latin typeface="FrutigerNext LT BlackCn" pitchFamily="34" charset="0"/>
                <a:ea typeface="ＭＳ Ｐゴシック" panose="020B0600070205080204" pitchFamily="34" charset="-128"/>
              </a:rPr>
              <a:t>Select Node B1 for Master DUG</a:t>
            </a:r>
            <a:endParaRPr lang="fa-IR" altLang="zh-CN" sz="1200" b="0">
              <a:latin typeface="FrutigerNext LT BlackCn" pitchFamily="34" charset="0"/>
              <a:ea typeface="ＭＳ Ｐゴシック" panose="020B0600070205080204" pitchFamily="34" charset="-128"/>
            </a:endParaRPr>
          </a:p>
        </p:txBody>
      </p:sp>
      <p:sp>
        <p:nvSpPr>
          <p:cNvPr id="27653" name="矩形 6"/>
          <p:cNvSpPr>
            <a:spLocks noChangeArrowheads="1"/>
          </p:cNvSpPr>
          <p:nvPr/>
        </p:nvSpPr>
        <p:spPr bwMode="auto">
          <a:xfrm>
            <a:off x="5602061" y="2996293"/>
            <a:ext cx="514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gn="ctr" rtl="1">
              <a:lnSpc>
                <a:spcPct val="100000"/>
              </a:lnSpc>
            </a:pPr>
            <a:r>
              <a:rPr lang="en-US" altLang="zh-CN" sz="1200" b="0">
                <a:latin typeface="FrutigerNext LT BlackCn" pitchFamily="34" charset="0"/>
                <a:ea typeface="ＭＳ Ｐゴシック" panose="020B0600070205080204" pitchFamily="34" charset="-128"/>
              </a:rPr>
              <a:t>Add Nodes for WCDMA, 1800 , LTE</a:t>
            </a:r>
            <a:endParaRPr lang="fa-IR" altLang="zh-CN" sz="1200" b="0">
              <a:latin typeface="FrutigerNext LT BlackCn" pitchFamily="34" charset="0"/>
              <a:ea typeface="ＭＳ Ｐゴシック" panose="020B0600070205080204" pitchFamily="34" charset="-128"/>
            </a:endParaRPr>
          </a:p>
        </p:txBody>
      </p:sp>
      <p:sp>
        <p:nvSpPr>
          <p:cNvPr id="27654" name="灯片编号占位符 11"/>
          <p:cNvSpPr>
            <a:spLocks noGrp="1"/>
          </p:cNvSpPr>
          <p:nvPr>
            <p:ph type="sldNum" sz="quarter" idx="10"/>
          </p:nvPr>
        </p:nvSpPr>
        <p:spPr bwMode="auto">
          <a:xfrm>
            <a:off x="7210426" y="6355897"/>
            <a:ext cx="1200150" cy="366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377" tIns="39189" rIns="78377" bIns="39189" numCol="1" anchor="t" anchorCtr="0" compatLnSpc="1">
            <a:prstTxWarp prst="textNoShape">
              <a:avLst/>
            </a:prstTxWarp>
          </a:bodyPr>
          <a:lstStyle>
            <a:lvl1pPr>
              <a:lnSpc>
                <a:spcPct val="140000"/>
              </a:lnSpc>
              <a:defRPr sz="1886" b="1">
                <a:solidFill>
                  <a:schemeClr val="tx1"/>
                </a:solidFill>
                <a:latin typeface="Arial" panose="020B0604020202020204" pitchFamily="34" charset="0"/>
                <a:ea typeface="SimHei" panose="02010609060101010101" pitchFamily="49" charset="-122"/>
              </a:defRPr>
            </a:lvl1pPr>
            <a:lvl2pPr marL="636782" indent="-244916">
              <a:lnSpc>
                <a:spcPct val="140000"/>
              </a:lnSpc>
              <a:defRPr sz="1886">
                <a:solidFill>
                  <a:schemeClr val="tx1"/>
                </a:solidFill>
                <a:latin typeface="Arial" panose="020B0604020202020204" pitchFamily="34" charset="0"/>
                <a:ea typeface="华文细黑" pitchFamily="2" charset="-122"/>
              </a:defRPr>
            </a:lvl2pPr>
            <a:lvl3pPr marL="979665" indent="-195933">
              <a:lnSpc>
                <a:spcPct val="140000"/>
              </a:lnSpc>
              <a:defRPr sz="1886">
                <a:solidFill>
                  <a:schemeClr val="tx1"/>
                </a:solidFill>
                <a:latin typeface="Arial" panose="020B0604020202020204" pitchFamily="34" charset="0"/>
                <a:ea typeface="华文细黑" pitchFamily="2" charset="-122"/>
              </a:defRPr>
            </a:lvl3pPr>
            <a:lvl4pPr marL="1371531" indent="-195933">
              <a:lnSpc>
                <a:spcPct val="140000"/>
              </a:lnSpc>
              <a:defRPr sz="1886">
                <a:solidFill>
                  <a:schemeClr val="tx1"/>
                </a:solidFill>
                <a:latin typeface="Arial" panose="020B0604020202020204" pitchFamily="34" charset="0"/>
                <a:ea typeface="华文细黑" pitchFamily="2" charset="-122"/>
              </a:defRPr>
            </a:lvl4pPr>
            <a:lvl5pPr marL="1763398" indent="-195933">
              <a:lnSpc>
                <a:spcPct val="140000"/>
              </a:lnSpc>
              <a:defRPr sz="1886">
                <a:solidFill>
                  <a:schemeClr val="tx1"/>
                </a:solidFill>
                <a:latin typeface="Arial" panose="020B0604020202020204" pitchFamily="34" charset="0"/>
                <a:ea typeface="华文细黑" pitchFamily="2" charset="-122"/>
              </a:defRPr>
            </a:lvl5pPr>
            <a:lvl6pPr marL="2155264"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6pPr>
            <a:lvl7pPr marL="2547130"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7pPr>
            <a:lvl8pPr marL="2938996"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8pPr>
            <a:lvl9pPr marL="3330862"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9pPr>
          </a:lstStyle>
          <a:p>
            <a:pPr>
              <a:lnSpc>
                <a:spcPct val="100000"/>
              </a:lnSpc>
            </a:pPr>
            <a:fld id="{12FB0BF4-1F83-4EE7-831F-66D0E7D69346}" type="slidenum">
              <a:rPr lang="zh-CN" altLang="en-US" sz="2143" b="0">
                <a:latin typeface="FrutigerNext LT BlackCn" pitchFamily="34" charset="0"/>
                <a:ea typeface="ＭＳ Ｐゴシック" panose="020B0600070205080204" pitchFamily="34" charset="-128"/>
              </a:rPr>
              <a:pPr>
                <a:lnSpc>
                  <a:spcPct val="100000"/>
                </a:lnSpc>
              </a:pPr>
              <a:t>15</a:t>
            </a:fld>
            <a:endParaRPr lang="zh-CN" altLang="en-US" sz="2143" b="0">
              <a:latin typeface="FrutigerNext LT BlackCn" pitchFamily="34" charset="0"/>
              <a:ea typeface="ＭＳ Ｐゴシック" panose="020B0600070205080204" pitchFamily="34" charset="-128"/>
            </a:endParaRPr>
          </a:p>
        </p:txBody>
      </p:sp>
      <p:cxnSp>
        <p:nvCxnSpPr>
          <p:cNvPr id="27655" name="Straight Arrow Connector 2"/>
          <p:cNvCxnSpPr>
            <a:cxnSpLocks noChangeShapeType="1"/>
          </p:cNvCxnSpPr>
          <p:nvPr/>
        </p:nvCxnSpPr>
        <p:spPr bwMode="auto">
          <a:xfrm flipH="1">
            <a:off x="3750130" y="707571"/>
            <a:ext cx="185057" cy="111714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656" name="Straight Arrow Connector 7"/>
          <p:cNvCxnSpPr>
            <a:cxnSpLocks noChangeShapeType="1"/>
          </p:cNvCxnSpPr>
          <p:nvPr/>
        </p:nvCxnSpPr>
        <p:spPr bwMode="auto">
          <a:xfrm>
            <a:off x="7947933" y="3243943"/>
            <a:ext cx="292554" cy="154305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 name="AutoShape 5"/>
          <p:cNvSpPr>
            <a:spLocks noChangeArrowheads="1"/>
          </p:cNvSpPr>
          <p:nvPr/>
        </p:nvSpPr>
        <p:spPr bwMode="auto">
          <a:xfrm>
            <a:off x="26678" y="0"/>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GB" sz="2800" b="1" dirty="0" smtClean="0">
                <a:solidFill>
                  <a:schemeClr val="bg1"/>
                </a:solidFill>
              </a:rPr>
              <a:t>IDB </a:t>
            </a:r>
            <a:endParaRPr lang="en-GB" sz="2800" b="1" dirty="0">
              <a:solidFill>
                <a:schemeClr val="bg1"/>
              </a:solidFill>
            </a:endParaRPr>
          </a:p>
        </p:txBody>
      </p:sp>
    </p:spTree>
    <p:extLst>
      <p:ext uri="{BB962C8B-B14F-4D97-AF65-F5344CB8AC3E}">
        <p14:creationId xmlns:p14="http://schemas.microsoft.com/office/powerpoint/2010/main" val="113635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6966" y="776968"/>
            <a:ext cx="4536621" cy="250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4358" y="2935061"/>
            <a:ext cx="4483553" cy="273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0" name="矩形 5"/>
          <p:cNvSpPr>
            <a:spLocks noChangeArrowheads="1"/>
          </p:cNvSpPr>
          <p:nvPr/>
        </p:nvSpPr>
        <p:spPr bwMode="auto">
          <a:xfrm>
            <a:off x="1096736" y="440872"/>
            <a:ext cx="51435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gn="ctr" rtl="1">
              <a:lnSpc>
                <a:spcPct val="100000"/>
              </a:lnSpc>
            </a:pPr>
            <a:r>
              <a:rPr lang="en-US" altLang="zh-CN" sz="1200" b="0">
                <a:latin typeface="FrutigerNext LT BlackCn" pitchFamily="34" charset="0"/>
                <a:ea typeface="ＭＳ Ｐゴシック" panose="020B0600070205080204" pitchFamily="34" charset="-128"/>
              </a:rPr>
              <a:t>Here Node will show </a:t>
            </a:r>
            <a:endParaRPr lang="fa-IR" altLang="zh-CN" sz="1200" b="0">
              <a:latin typeface="FrutigerNext LT BlackCn" pitchFamily="34" charset="0"/>
              <a:ea typeface="ＭＳ Ｐゴシック" panose="020B0600070205080204" pitchFamily="34" charset="-128"/>
            </a:endParaRPr>
          </a:p>
        </p:txBody>
      </p:sp>
      <p:sp>
        <p:nvSpPr>
          <p:cNvPr id="29701" name="矩形 6"/>
          <p:cNvSpPr>
            <a:spLocks noChangeArrowheads="1"/>
          </p:cNvSpPr>
          <p:nvPr/>
        </p:nvSpPr>
        <p:spPr bwMode="auto">
          <a:xfrm>
            <a:off x="5838825" y="2457450"/>
            <a:ext cx="514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gn="ctr">
              <a:lnSpc>
                <a:spcPct val="100000"/>
              </a:lnSpc>
            </a:pPr>
            <a:r>
              <a:rPr lang="en-US" altLang="zh-CN" sz="1200" b="0">
                <a:latin typeface="FrutigerNext LT BlackCn" pitchFamily="34" charset="0"/>
                <a:ea typeface="ＭＳ Ｐゴシック" panose="020B0600070205080204" pitchFamily="34" charset="-128"/>
              </a:rPr>
              <a:t>Present all required RU and units </a:t>
            </a:r>
          </a:p>
        </p:txBody>
      </p:sp>
      <p:sp>
        <p:nvSpPr>
          <p:cNvPr id="29702" name="灯片编号占位符 11"/>
          <p:cNvSpPr>
            <a:spLocks noGrp="1"/>
          </p:cNvSpPr>
          <p:nvPr>
            <p:ph type="sldNum" sz="quarter" idx="10"/>
          </p:nvPr>
        </p:nvSpPr>
        <p:spPr bwMode="auto">
          <a:xfrm>
            <a:off x="7210426" y="6355897"/>
            <a:ext cx="1200150" cy="366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377" tIns="39189" rIns="78377" bIns="39189" numCol="1" anchor="t" anchorCtr="0" compatLnSpc="1">
            <a:prstTxWarp prst="textNoShape">
              <a:avLst/>
            </a:prstTxWarp>
          </a:bodyPr>
          <a:lstStyle>
            <a:lvl1pPr>
              <a:lnSpc>
                <a:spcPct val="140000"/>
              </a:lnSpc>
              <a:defRPr sz="1886" b="1">
                <a:solidFill>
                  <a:schemeClr val="tx1"/>
                </a:solidFill>
                <a:latin typeface="Arial" panose="020B0604020202020204" pitchFamily="34" charset="0"/>
                <a:ea typeface="SimHei" panose="02010609060101010101" pitchFamily="49" charset="-122"/>
              </a:defRPr>
            </a:lvl1pPr>
            <a:lvl2pPr marL="636782" indent="-244916">
              <a:lnSpc>
                <a:spcPct val="140000"/>
              </a:lnSpc>
              <a:defRPr sz="1886">
                <a:solidFill>
                  <a:schemeClr val="tx1"/>
                </a:solidFill>
                <a:latin typeface="Arial" panose="020B0604020202020204" pitchFamily="34" charset="0"/>
                <a:ea typeface="华文细黑" pitchFamily="2" charset="-122"/>
              </a:defRPr>
            </a:lvl2pPr>
            <a:lvl3pPr marL="979665" indent="-195933">
              <a:lnSpc>
                <a:spcPct val="140000"/>
              </a:lnSpc>
              <a:defRPr sz="1886">
                <a:solidFill>
                  <a:schemeClr val="tx1"/>
                </a:solidFill>
                <a:latin typeface="Arial" panose="020B0604020202020204" pitchFamily="34" charset="0"/>
                <a:ea typeface="华文细黑" pitchFamily="2" charset="-122"/>
              </a:defRPr>
            </a:lvl3pPr>
            <a:lvl4pPr marL="1371531" indent="-195933">
              <a:lnSpc>
                <a:spcPct val="140000"/>
              </a:lnSpc>
              <a:defRPr sz="1886">
                <a:solidFill>
                  <a:schemeClr val="tx1"/>
                </a:solidFill>
                <a:latin typeface="Arial" panose="020B0604020202020204" pitchFamily="34" charset="0"/>
                <a:ea typeface="华文细黑" pitchFamily="2" charset="-122"/>
              </a:defRPr>
            </a:lvl4pPr>
            <a:lvl5pPr marL="1763398" indent="-195933">
              <a:lnSpc>
                <a:spcPct val="140000"/>
              </a:lnSpc>
              <a:defRPr sz="1886">
                <a:solidFill>
                  <a:schemeClr val="tx1"/>
                </a:solidFill>
                <a:latin typeface="Arial" panose="020B0604020202020204" pitchFamily="34" charset="0"/>
                <a:ea typeface="华文细黑" pitchFamily="2" charset="-122"/>
              </a:defRPr>
            </a:lvl5pPr>
            <a:lvl6pPr marL="2155264"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6pPr>
            <a:lvl7pPr marL="2547130"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7pPr>
            <a:lvl8pPr marL="2938996"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8pPr>
            <a:lvl9pPr marL="3330862"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9pPr>
          </a:lstStyle>
          <a:p>
            <a:pPr>
              <a:lnSpc>
                <a:spcPct val="100000"/>
              </a:lnSpc>
            </a:pPr>
            <a:fld id="{DC8D0A26-54E2-46F6-BF49-0B8B559D4B15}" type="slidenum">
              <a:rPr lang="zh-CN" altLang="en-US" sz="2143" b="0">
                <a:latin typeface="FrutigerNext LT BlackCn" pitchFamily="34" charset="0"/>
                <a:ea typeface="ＭＳ Ｐゴシック" panose="020B0600070205080204" pitchFamily="34" charset="-128"/>
              </a:rPr>
              <a:pPr>
                <a:lnSpc>
                  <a:spcPct val="100000"/>
                </a:lnSpc>
              </a:pPr>
              <a:t>16</a:t>
            </a:fld>
            <a:endParaRPr lang="zh-CN" altLang="en-US" sz="2143" b="0">
              <a:latin typeface="FrutigerNext LT BlackCn" pitchFamily="34" charset="0"/>
              <a:ea typeface="ＭＳ Ｐゴシック" panose="020B0600070205080204" pitchFamily="34" charset="-128"/>
            </a:endParaRPr>
          </a:p>
        </p:txBody>
      </p:sp>
      <p:cxnSp>
        <p:nvCxnSpPr>
          <p:cNvPr id="29703" name="Straight Arrow Connector 2"/>
          <p:cNvCxnSpPr>
            <a:cxnSpLocks noChangeShapeType="1"/>
          </p:cNvCxnSpPr>
          <p:nvPr/>
        </p:nvCxnSpPr>
        <p:spPr bwMode="auto">
          <a:xfrm flipH="1">
            <a:off x="2886076" y="680358"/>
            <a:ext cx="638175" cy="58510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9704" name="Straight Arrow Connector 8"/>
          <p:cNvCxnSpPr>
            <a:cxnSpLocks noChangeShapeType="1"/>
          </p:cNvCxnSpPr>
          <p:nvPr/>
        </p:nvCxnSpPr>
        <p:spPr bwMode="auto">
          <a:xfrm>
            <a:off x="8132990" y="2721429"/>
            <a:ext cx="277586" cy="14478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 name="AutoShape 5"/>
          <p:cNvSpPr>
            <a:spLocks noChangeArrowheads="1"/>
          </p:cNvSpPr>
          <p:nvPr/>
        </p:nvSpPr>
        <p:spPr bwMode="auto">
          <a:xfrm>
            <a:off x="26678" y="0"/>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GB" sz="2800" b="1" dirty="0" smtClean="0">
                <a:solidFill>
                  <a:schemeClr val="bg1"/>
                </a:solidFill>
              </a:rPr>
              <a:t>IDB </a:t>
            </a:r>
            <a:endParaRPr lang="en-GB" sz="2800" b="1" dirty="0">
              <a:solidFill>
                <a:schemeClr val="bg1"/>
              </a:solidFill>
            </a:endParaRPr>
          </a:p>
        </p:txBody>
      </p:sp>
    </p:spTree>
    <p:extLst>
      <p:ext uri="{BB962C8B-B14F-4D97-AF65-F5344CB8AC3E}">
        <p14:creationId xmlns:p14="http://schemas.microsoft.com/office/powerpoint/2010/main" val="2139909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6965" y="858612"/>
            <a:ext cx="4483553" cy="2701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8504" y="3434443"/>
            <a:ext cx="4374697" cy="278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8" name="矩形 5"/>
          <p:cNvSpPr>
            <a:spLocks noChangeArrowheads="1"/>
          </p:cNvSpPr>
          <p:nvPr/>
        </p:nvSpPr>
        <p:spPr bwMode="auto">
          <a:xfrm>
            <a:off x="5246915" y="3035754"/>
            <a:ext cx="514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gn="ctr">
              <a:lnSpc>
                <a:spcPct val="100000"/>
              </a:lnSpc>
            </a:pPr>
            <a:r>
              <a:rPr lang="en-US" altLang="zh-CN" sz="1200" b="0">
                <a:latin typeface="FrutigerNext LT BlackCn" pitchFamily="34" charset="0"/>
                <a:ea typeface="ＭＳ Ｐゴシック" panose="020B0600070205080204" pitchFamily="34" charset="-128"/>
              </a:rPr>
              <a:t>Define RU as per HW structure</a:t>
            </a:r>
          </a:p>
        </p:txBody>
      </p:sp>
      <p:sp>
        <p:nvSpPr>
          <p:cNvPr id="31749" name="灯片编号占位符 10"/>
          <p:cNvSpPr>
            <a:spLocks noGrp="1"/>
          </p:cNvSpPr>
          <p:nvPr>
            <p:ph type="sldNum" sz="quarter" idx="10"/>
          </p:nvPr>
        </p:nvSpPr>
        <p:spPr bwMode="auto">
          <a:xfrm>
            <a:off x="7210426" y="6355897"/>
            <a:ext cx="1200150" cy="366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377" tIns="39189" rIns="78377" bIns="39189" numCol="1" anchor="t" anchorCtr="0" compatLnSpc="1">
            <a:prstTxWarp prst="textNoShape">
              <a:avLst/>
            </a:prstTxWarp>
          </a:bodyPr>
          <a:lstStyle>
            <a:lvl1pPr>
              <a:lnSpc>
                <a:spcPct val="140000"/>
              </a:lnSpc>
              <a:defRPr sz="1886" b="1">
                <a:solidFill>
                  <a:schemeClr val="tx1"/>
                </a:solidFill>
                <a:latin typeface="Arial" panose="020B0604020202020204" pitchFamily="34" charset="0"/>
                <a:ea typeface="SimHei" panose="02010609060101010101" pitchFamily="49" charset="-122"/>
              </a:defRPr>
            </a:lvl1pPr>
            <a:lvl2pPr marL="636782" indent="-244916">
              <a:lnSpc>
                <a:spcPct val="140000"/>
              </a:lnSpc>
              <a:defRPr sz="1886">
                <a:solidFill>
                  <a:schemeClr val="tx1"/>
                </a:solidFill>
                <a:latin typeface="Arial" panose="020B0604020202020204" pitchFamily="34" charset="0"/>
                <a:ea typeface="华文细黑" pitchFamily="2" charset="-122"/>
              </a:defRPr>
            </a:lvl2pPr>
            <a:lvl3pPr marL="979665" indent="-195933">
              <a:lnSpc>
                <a:spcPct val="140000"/>
              </a:lnSpc>
              <a:defRPr sz="1886">
                <a:solidFill>
                  <a:schemeClr val="tx1"/>
                </a:solidFill>
                <a:latin typeface="Arial" panose="020B0604020202020204" pitchFamily="34" charset="0"/>
                <a:ea typeface="华文细黑" pitchFamily="2" charset="-122"/>
              </a:defRPr>
            </a:lvl3pPr>
            <a:lvl4pPr marL="1371531" indent="-195933">
              <a:lnSpc>
                <a:spcPct val="140000"/>
              </a:lnSpc>
              <a:defRPr sz="1886">
                <a:solidFill>
                  <a:schemeClr val="tx1"/>
                </a:solidFill>
                <a:latin typeface="Arial" panose="020B0604020202020204" pitchFamily="34" charset="0"/>
                <a:ea typeface="华文细黑" pitchFamily="2" charset="-122"/>
              </a:defRPr>
            </a:lvl4pPr>
            <a:lvl5pPr marL="1763398" indent="-195933">
              <a:lnSpc>
                <a:spcPct val="140000"/>
              </a:lnSpc>
              <a:defRPr sz="1886">
                <a:solidFill>
                  <a:schemeClr val="tx1"/>
                </a:solidFill>
                <a:latin typeface="Arial" panose="020B0604020202020204" pitchFamily="34" charset="0"/>
                <a:ea typeface="华文细黑" pitchFamily="2" charset="-122"/>
              </a:defRPr>
            </a:lvl5pPr>
            <a:lvl6pPr marL="2155264"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6pPr>
            <a:lvl7pPr marL="2547130"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7pPr>
            <a:lvl8pPr marL="2938996"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8pPr>
            <a:lvl9pPr marL="3330862"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9pPr>
          </a:lstStyle>
          <a:p>
            <a:pPr>
              <a:lnSpc>
                <a:spcPct val="100000"/>
              </a:lnSpc>
            </a:pPr>
            <a:fld id="{CF520584-39D4-480E-97F3-E208F9F65792}" type="slidenum">
              <a:rPr lang="zh-CN" altLang="en-US" sz="2143" b="0">
                <a:latin typeface="FrutigerNext LT BlackCn" pitchFamily="34" charset="0"/>
                <a:ea typeface="ＭＳ Ｐゴシック" panose="020B0600070205080204" pitchFamily="34" charset="-128"/>
              </a:rPr>
              <a:pPr>
                <a:lnSpc>
                  <a:spcPct val="100000"/>
                </a:lnSpc>
              </a:pPr>
              <a:t>17</a:t>
            </a:fld>
            <a:endParaRPr lang="zh-CN" altLang="en-US" sz="2143" b="0">
              <a:latin typeface="FrutigerNext LT BlackCn" pitchFamily="34" charset="0"/>
              <a:ea typeface="ＭＳ Ｐゴシック" panose="020B0600070205080204" pitchFamily="34" charset="-128"/>
            </a:endParaRPr>
          </a:p>
        </p:txBody>
      </p:sp>
      <p:cxnSp>
        <p:nvCxnSpPr>
          <p:cNvPr id="31750" name="Straight Arrow Connector 2"/>
          <p:cNvCxnSpPr>
            <a:cxnSpLocks noChangeShapeType="1"/>
          </p:cNvCxnSpPr>
          <p:nvPr/>
        </p:nvCxnSpPr>
        <p:spPr bwMode="auto">
          <a:xfrm>
            <a:off x="7453994" y="3299733"/>
            <a:ext cx="356507" cy="1178379"/>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1751" name="TextBox 3"/>
          <p:cNvSpPr txBox="1">
            <a:spLocks noChangeArrowheads="1"/>
          </p:cNvSpPr>
          <p:nvPr/>
        </p:nvSpPr>
        <p:spPr bwMode="auto">
          <a:xfrm>
            <a:off x="2824844" y="458561"/>
            <a:ext cx="14462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nSpc>
                <a:spcPct val="100000"/>
              </a:lnSpc>
            </a:pPr>
            <a:r>
              <a:rPr lang="en-US" altLang="en-US" sz="1200" b="0">
                <a:latin typeface="FrutigerNext LT BlackCn" pitchFamily="34" charset="0"/>
                <a:ea typeface="ＭＳ Ｐゴシック" panose="020B0600070205080204" pitchFamily="34" charset="-128"/>
              </a:rPr>
              <a:t>Select RU position</a:t>
            </a:r>
          </a:p>
        </p:txBody>
      </p:sp>
      <p:cxnSp>
        <p:nvCxnSpPr>
          <p:cNvPr id="31752" name="Straight Arrow Connector 7"/>
          <p:cNvCxnSpPr>
            <a:cxnSpLocks noChangeShapeType="1"/>
            <a:stCxn id="31751" idx="2"/>
          </p:cNvCxnSpPr>
          <p:nvPr/>
        </p:nvCxnSpPr>
        <p:spPr bwMode="auto">
          <a:xfrm>
            <a:off x="3547959" y="735560"/>
            <a:ext cx="140938" cy="1890619"/>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 name="AutoShape 5"/>
          <p:cNvSpPr>
            <a:spLocks noChangeArrowheads="1"/>
          </p:cNvSpPr>
          <p:nvPr/>
        </p:nvSpPr>
        <p:spPr bwMode="auto">
          <a:xfrm>
            <a:off x="26678" y="0"/>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GB" sz="2800" b="1" dirty="0" smtClean="0">
                <a:solidFill>
                  <a:schemeClr val="bg1"/>
                </a:solidFill>
              </a:rPr>
              <a:t>IDB </a:t>
            </a:r>
            <a:endParaRPr lang="en-GB" sz="2800" b="1" dirty="0">
              <a:solidFill>
                <a:schemeClr val="bg1"/>
              </a:solidFill>
            </a:endParaRPr>
          </a:p>
        </p:txBody>
      </p:sp>
    </p:spTree>
    <p:extLst>
      <p:ext uri="{BB962C8B-B14F-4D97-AF65-F5344CB8AC3E}">
        <p14:creationId xmlns:p14="http://schemas.microsoft.com/office/powerpoint/2010/main" val="2919137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5733" y="789214"/>
            <a:ext cx="4536621" cy="245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8505" y="3152776"/>
            <a:ext cx="4536621"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2" name="矩形 5"/>
          <p:cNvSpPr>
            <a:spLocks noChangeArrowheads="1"/>
          </p:cNvSpPr>
          <p:nvPr/>
        </p:nvSpPr>
        <p:spPr bwMode="auto">
          <a:xfrm>
            <a:off x="1281793" y="397329"/>
            <a:ext cx="5143501" cy="3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gn="ctr" rtl="1">
              <a:lnSpc>
                <a:spcPct val="100000"/>
              </a:lnSpc>
            </a:pPr>
            <a:r>
              <a:rPr lang="en-US" altLang="zh-CN" sz="1371" b="0">
                <a:latin typeface="FrutigerNext LT BlackCn" pitchFamily="34" charset="0"/>
                <a:ea typeface="ＭＳ Ｐゴシック" panose="020B0600070205080204" pitchFamily="34" charset="-128"/>
              </a:rPr>
              <a:t>After RU definitions </a:t>
            </a:r>
            <a:endParaRPr lang="fa-IR" altLang="zh-CN" sz="1371" b="0">
              <a:latin typeface="FrutigerNext LT BlackCn" pitchFamily="34" charset="0"/>
              <a:ea typeface="ＭＳ Ｐゴシック" panose="020B0600070205080204" pitchFamily="34" charset="-128"/>
            </a:endParaRPr>
          </a:p>
        </p:txBody>
      </p:sp>
      <p:sp>
        <p:nvSpPr>
          <p:cNvPr id="7" name="矩形 6"/>
          <p:cNvSpPr/>
          <p:nvPr/>
        </p:nvSpPr>
        <p:spPr>
          <a:xfrm>
            <a:off x="5849711" y="2838450"/>
            <a:ext cx="4893129" cy="276999"/>
          </a:xfrm>
          <a:prstGeom prst="rect">
            <a:avLst/>
          </a:prstGeom>
        </p:spPr>
        <p:txBody>
          <a:bodyPr>
            <a:spAutoFit/>
          </a:bodyPr>
          <a:lstStyle/>
          <a:p>
            <a:pPr algn="ctr" rtl="1">
              <a:defRPr/>
            </a:pPr>
            <a:r>
              <a:rPr lang="en-US" altLang="zh-CN" sz="1200" dirty="0"/>
              <a:t>Define Smoke : Right click Alarms &gt; Define &gt; Alarm Inlets</a:t>
            </a:r>
            <a:endParaRPr lang="fa-IR" altLang="zh-CN" sz="1875" dirty="0"/>
          </a:p>
        </p:txBody>
      </p:sp>
      <p:sp>
        <p:nvSpPr>
          <p:cNvPr id="32774" name="灯片编号占位符 11"/>
          <p:cNvSpPr>
            <a:spLocks noGrp="1"/>
          </p:cNvSpPr>
          <p:nvPr>
            <p:ph type="sldNum" sz="quarter" idx="10"/>
          </p:nvPr>
        </p:nvSpPr>
        <p:spPr bwMode="auto">
          <a:xfrm>
            <a:off x="7210426" y="6355897"/>
            <a:ext cx="1200150" cy="366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377" tIns="39189" rIns="78377" bIns="39189" numCol="1" anchor="t" anchorCtr="0" compatLnSpc="1">
            <a:prstTxWarp prst="textNoShape">
              <a:avLst/>
            </a:prstTxWarp>
          </a:bodyPr>
          <a:lstStyle>
            <a:lvl1pPr>
              <a:lnSpc>
                <a:spcPct val="140000"/>
              </a:lnSpc>
              <a:defRPr sz="1886" b="1">
                <a:solidFill>
                  <a:schemeClr val="tx1"/>
                </a:solidFill>
                <a:latin typeface="Arial" panose="020B0604020202020204" pitchFamily="34" charset="0"/>
                <a:ea typeface="SimHei" panose="02010609060101010101" pitchFamily="49" charset="-122"/>
              </a:defRPr>
            </a:lvl1pPr>
            <a:lvl2pPr marL="636782" indent="-244916">
              <a:lnSpc>
                <a:spcPct val="140000"/>
              </a:lnSpc>
              <a:defRPr sz="1886">
                <a:solidFill>
                  <a:schemeClr val="tx1"/>
                </a:solidFill>
                <a:latin typeface="Arial" panose="020B0604020202020204" pitchFamily="34" charset="0"/>
                <a:ea typeface="华文细黑" pitchFamily="2" charset="-122"/>
              </a:defRPr>
            </a:lvl2pPr>
            <a:lvl3pPr marL="979665" indent="-195933">
              <a:lnSpc>
                <a:spcPct val="140000"/>
              </a:lnSpc>
              <a:defRPr sz="1886">
                <a:solidFill>
                  <a:schemeClr val="tx1"/>
                </a:solidFill>
                <a:latin typeface="Arial" panose="020B0604020202020204" pitchFamily="34" charset="0"/>
                <a:ea typeface="华文细黑" pitchFamily="2" charset="-122"/>
              </a:defRPr>
            </a:lvl3pPr>
            <a:lvl4pPr marL="1371531" indent="-195933">
              <a:lnSpc>
                <a:spcPct val="140000"/>
              </a:lnSpc>
              <a:defRPr sz="1886">
                <a:solidFill>
                  <a:schemeClr val="tx1"/>
                </a:solidFill>
                <a:latin typeface="Arial" panose="020B0604020202020204" pitchFamily="34" charset="0"/>
                <a:ea typeface="华文细黑" pitchFamily="2" charset="-122"/>
              </a:defRPr>
            </a:lvl4pPr>
            <a:lvl5pPr marL="1763398" indent="-195933">
              <a:lnSpc>
                <a:spcPct val="140000"/>
              </a:lnSpc>
              <a:defRPr sz="1886">
                <a:solidFill>
                  <a:schemeClr val="tx1"/>
                </a:solidFill>
                <a:latin typeface="Arial" panose="020B0604020202020204" pitchFamily="34" charset="0"/>
                <a:ea typeface="华文细黑" pitchFamily="2" charset="-122"/>
              </a:defRPr>
            </a:lvl5pPr>
            <a:lvl6pPr marL="2155264"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6pPr>
            <a:lvl7pPr marL="2547130"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7pPr>
            <a:lvl8pPr marL="2938996"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8pPr>
            <a:lvl9pPr marL="3330862"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9pPr>
          </a:lstStyle>
          <a:p>
            <a:pPr>
              <a:lnSpc>
                <a:spcPct val="100000"/>
              </a:lnSpc>
            </a:pPr>
            <a:fld id="{FAB92D1B-D2CC-4F8C-AD76-34712124539E}" type="slidenum">
              <a:rPr lang="zh-CN" altLang="en-US" sz="2143" b="0">
                <a:latin typeface="FrutigerNext LT BlackCn" pitchFamily="34" charset="0"/>
                <a:ea typeface="ＭＳ Ｐゴシック" panose="020B0600070205080204" pitchFamily="34" charset="-128"/>
              </a:rPr>
              <a:pPr>
                <a:lnSpc>
                  <a:spcPct val="100000"/>
                </a:lnSpc>
              </a:pPr>
              <a:t>18</a:t>
            </a:fld>
            <a:endParaRPr lang="zh-CN" altLang="en-US" sz="2143" b="0">
              <a:latin typeface="FrutigerNext LT BlackCn" pitchFamily="34" charset="0"/>
              <a:ea typeface="ＭＳ Ｐゴシック" panose="020B0600070205080204" pitchFamily="34" charset="-128"/>
            </a:endParaRPr>
          </a:p>
        </p:txBody>
      </p:sp>
      <p:cxnSp>
        <p:nvCxnSpPr>
          <p:cNvPr id="32775" name="Straight Arrow Connector 2"/>
          <p:cNvCxnSpPr>
            <a:cxnSpLocks noChangeShapeType="1"/>
            <a:stCxn id="32772" idx="2"/>
          </p:cNvCxnSpPr>
          <p:nvPr/>
        </p:nvCxnSpPr>
        <p:spPr bwMode="auto">
          <a:xfrm flipH="1">
            <a:off x="2948670" y="700617"/>
            <a:ext cx="904874" cy="87645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 name="AutoShape 5"/>
          <p:cNvSpPr>
            <a:spLocks noChangeArrowheads="1"/>
          </p:cNvSpPr>
          <p:nvPr/>
        </p:nvSpPr>
        <p:spPr bwMode="auto">
          <a:xfrm>
            <a:off x="26678" y="0"/>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GB" sz="2800" b="1" dirty="0" smtClean="0">
                <a:solidFill>
                  <a:schemeClr val="bg1"/>
                </a:solidFill>
              </a:rPr>
              <a:t>IDB </a:t>
            </a:r>
            <a:endParaRPr lang="en-GB" sz="2800" b="1" dirty="0">
              <a:solidFill>
                <a:schemeClr val="bg1"/>
              </a:solidFill>
            </a:endParaRPr>
          </a:p>
        </p:txBody>
      </p:sp>
    </p:spTree>
    <p:extLst>
      <p:ext uri="{BB962C8B-B14F-4D97-AF65-F5344CB8AC3E}">
        <p14:creationId xmlns:p14="http://schemas.microsoft.com/office/powerpoint/2010/main" val="1498048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4615" y="722540"/>
            <a:ext cx="4320267" cy="261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1" y="3224893"/>
            <a:ext cx="4320267" cy="286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矩形 5"/>
          <p:cNvSpPr>
            <a:spLocks noChangeArrowheads="1"/>
          </p:cNvSpPr>
          <p:nvPr/>
        </p:nvSpPr>
        <p:spPr bwMode="auto">
          <a:xfrm>
            <a:off x="1672318" y="481693"/>
            <a:ext cx="514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gn="ctr">
              <a:lnSpc>
                <a:spcPct val="100000"/>
              </a:lnSpc>
            </a:pPr>
            <a:r>
              <a:rPr lang="en-US" altLang="zh-CN" sz="1200" b="0">
                <a:latin typeface="FrutigerNext LT BlackCn" pitchFamily="34" charset="0"/>
                <a:ea typeface="ＭＳ Ｐゴシック" panose="020B0600070205080204" pitchFamily="34" charset="-128"/>
              </a:rPr>
              <a:t>Select Smoke Alarm</a:t>
            </a:r>
          </a:p>
        </p:txBody>
      </p:sp>
      <p:sp>
        <p:nvSpPr>
          <p:cNvPr id="34821" name="矩形 6"/>
          <p:cNvSpPr>
            <a:spLocks noChangeArrowheads="1"/>
          </p:cNvSpPr>
          <p:nvPr/>
        </p:nvSpPr>
        <p:spPr bwMode="auto">
          <a:xfrm>
            <a:off x="5687786" y="2891519"/>
            <a:ext cx="47665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gn="ctr">
              <a:lnSpc>
                <a:spcPct val="100000"/>
              </a:lnSpc>
            </a:pPr>
            <a:r>
              <a:rPr lang="en-US" altLang="zh-CN" sz="1200" b="0">
                <a:latin typeface="FrutigerNext LT BlackCn" pitchFamily="34" charset="0"/>
                <a:ea typeface="ＭＳ Ｐゴシック" panose="020B0600070205080204" pitchFamily="34" charset="-128"/>
              </a:rPr>
              <a:t>Press Apply </a:t>
            </a:r>
            <a:endParaRPr lang="fa-IR" altLang="zh-CN" sz="1200" b="0">
              <a:latin typeface="FrutigerNext LT BlackCn" pitchFamily="34" charset="0"/>
              <a:ea typeface="ＭＳ Ｐゴシック" panose="020B0600070205080204" pitchFamily="34" charset="-128"/>
            </a:endParaRPr>
          </a:p>
        </p:txBody>
      </p:sp>
      <p:sp>
        <p:nvSpPr>
          <p:cNvPr id="34822" name="灯片编号占位符 11"/>
          <p:cNvSpPr>
            <a:spLocks noGrp="1"/>
          </p:cNvSpPr>
          <p:nvPr>
            <p:ph type="sldNum" sz="quarter" idx="10"/>
          </p:nvPr>
        </p:nvSpPr>
        <p:spPr bwMode="auto">
          <a:xfrm>
            <a:off x="7210426" y="6355897"/>
            <a:ext cx="1200150" cy="366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377" tIns="39189" rIns="78377" bIns="39189" numCol="1" anchor="t" anchorCtr="0" compatLnSpc="1">
            <a:prstTxWarp prst="textNoShape">
              <a:avLst/>
            </a:prstTxWarp>
          </a:bodyPr>
          <a:lstStyle>
            <a:lvl1pPr>
              <a:lnSpc>
                <a:spcPct val="140000"/>
              </a:lnSpc>
              <a:defRPr sz="1886" b="1">
                <a:solidFill>
                  <a:schemeClr val="tx1"/>
                </a:solidFill>
                <a:latin typeface="Arial" panose="020B0604020202020204" pitchFamily="34" charset="0"/>
                <a:ea typeface="SimHei" panose="02010609060101010101" pitchFamily="49" charset="-122"/>
              </a:defRPr>
            </a:lvl1pPr>
            <a:lvl2pPr marL="636782" indent="-244916">
              <a:lnSpc>
                <a:spcPct val="140000"/>
              </a:lnSpc>
              <a:defRPr sz="1886">
                <a:solidFill>
                  <a:schemeClr val="tx1"/>
                </a:solidFill>
                <a:latin typeface="Arial" panose="020B0604020202020204" pitchFamily="34" charset="0"/>
                <a:ea typeface="华文细黑" pitchFamily="2" charset="-122"/>
              </a:defRPr>
            </a:lvl2pPr>
            <a:lvl3pPr marL="979665" indent="-195933">
              <a:lnSpc>
                <a:spcPct val="140000"/>
              </a:lnSpc>
              <a:defRPr sz="1886">
                <a:solidFill>
                  <a:schemeClr val="tx1"/>
                </a:solidFill>
                <a:latin typeface="Arial" panose="020B0604020202020204" pitchFamily="34" charset="0"/>
                <a:ea typeface="华文细黑" pitchFamily="2" charset="-122"/>
              </a:defRPr>
            </a:lvl3pPr>
            <a:lvl4pPr marL="1371531" indent="-195933">
              <a:lnSpc>
                <a:spcPct val="140000"/>
              </a:lnSpc>
              <a:defRPr sz="1886">
                <a:solidFill>
                  <a:schemeClr val="tx1"/>
                </a:solidFill>
                <a:latin typeface="Arial" panose="020B0604020202020204" pitchFamily="34" charset="0"/>
                <a:ea typeface="华文细黑" pitchFamily="2" charset="-122"/>
              </a:defRPr>
            </a:lvl4pPr>
            <a:lvl5pPr marL="1763398" indent="-195933">
              <a:lnSpc>
                <a:spcPct val="140000"/>
              </a:lnSpc>
              <a:defRPr sz="1886">
                <a:solidFill>
                  <a:schemeClr val="tx1"/>
                </a:solidFill>
                <a:latin typeface="Arial" panose="020B0604020202020204" pitchFamily="34" charset="0"/>
                <a:ea typeface="华文细黑" pitchFamily="2" charset="-122"/>
              </a:defRPr>
            </a:lvl5pPr>
            <a:lvl6pPr marL="2155264"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6pPr>
            <a:lvl7pPr marL="2547130"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7pPr>
            <a:lvl8pPr marL="2938996"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8pPr>
            <a:lvl9pPr marL="3330862"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9pPr>
          </a:lstStyle>
          <a:p>
            <a:pPr>
              <a:lnSpc>
                <a:spcPct val="100000"/>
              </a:lnSpc>
            </a:pPr>
            <a:fld id="{D72E6475-16C8-4293-A56A-E3C214C1C805}" type="slidenum">
              <a:rPr lang="zh-CN" altLang="en-US" sz="2143" b="0">
                <a:latin typeface="FrutigerNext LT BlackCn" pitchFamily="34" charset="0"/>
                <a:ea typeface="ＭＳ Ｐゴシック" panose="020B0600070205080204" pitchFamily="34" charset="-128"/>
              </a:rPr>
              <a:pPr>
                <a:lnSpc>
                  <a:spcPct val="100000"/>
                </a:lnSpc>
              </a:pPr>
              <a:t>19</a:t>
            </a:fld>
            <a:endParaRPr lang="zh-CN" altLang="en-US" sz="2143" b="0">
              <a:latin typeface="FrutigerNext LT BlackCn" pitchFamily="34" charset="0"/>
              <a:ea typeface="ＭＳ Ｐゴシック" panose="020B0600070205080204" pitchFamily="34" charset="-128"/>
            </a:endParaRPr>
          </a:p>
        </p:txBody>
      </p:sp>
      <p:cxnSp>
        <p:nvCxnSpPr>
          <p:cNvPr id="34823" name="Straight Arrow Connector 2"/>
          <p:cNvCxnSpPr>
            <a:cxnSpLocks noChangeShapeType="1"/>
          </p:cNvCxnSpPr>
          <p:nvPr/>
        </p:nvCxnSpPr>
        <p:spPr bwMode="auto">
          <a:xfrm flipH="1">
            <a:off x="4059011" y="721179"/>
            <a:ext cx="61233" cy="130764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24" name="Straight Arrow Connector 7"/>
          <p:cNvCxnSpPr>
            <a:cxnSpLocks noChangeShapeType="1"/>
          </p:cNvCxnSpPr>
          <p:nvPr/>
        </p:nvCxnSpPr>
        <p:spPr bwMode="auto">
          <a:xfrm>
            <a:off x="8070397" y="3087462"/>
            <a:ext cx="186418" cy="222340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 name="AutoShape 5"/>
          <p:cNvSpPr>
            <a:spLocks noChangeArrowheads="1"/>
          </p:cNvSpPr>
          <p:nvPr/>
        </p:nvSpPr>
        <p:spPr bwMode="auto">
          <a:xfrm>
            <a:off x="26678" y="0"/>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GB" sz="2800" b="1" dirty="0" smtClean="0">
                <a:solidFill>
                  <a:schemeClr val="bg1"/>
                </a:solidFill>
              </a:rPr>
              <a:t>IDB </a:t>
            </a:r>
            <a:endParaRPr lang="en-GB" sz="2800" b="1" dirty="0">
              <a:solidFill>
                <a:schemeClr val="bg1"/>
              </a:solidFill>
            </a:endParaRPr>
          </a:p>
        </p:txBody>
      </p:sp>
    </p:spTree>
    <p:extLst>
      <p:ext uri="{BB962C8B-B14F-4D97-AF65-F5344CB8AC3E}">
        <p14:creationId xmlns:p14="http://schemas.microsoft.com/office/powerpoint/2010/main" val="326731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sz="3600" dirty="0"/>
              <a:t>IDB</a:t>
            </a:r>
          </a:p>
          <a:p>
            <a:pPr lvl="1"/>
            <a:r>
              <a:rPr lang="en-GB" sz="3200" dirty="0"/>
              <a:t>Different types of IDB</a:t>
            </a:r>
          </a:p>
          <a:p>
            <a:pPr lvl="1"/>
            <a:r>
              <a:rPr lang="en-GB" sz="3200" dirty="0"/>
              <a:t>IDB Creation</a:t>
            </a:r>
          </a:p>
          <a:p>
            <a:pPr lvl="1"/>
            <a:r>
              <a:rPr lang="en-GB" sz="3200" dirty="0"/>
              <a:t>Different Template</a:t>
            </a:r>
            <a:endParaRPr lang="en-GB" sz="3200" b="1" dirty="0">
              <a:solidFill>
                <a:schemeClr val="tx1">
                  <a:lumMod val="75000"/>
                  <a:lumOff val="25000"/>
                </a:schemeClr>
              </a:solidFill>
              <a:latin typeface="微软雅黑" pitchFamily="34" charset="-122"/>
              <a:ea typeface="微软雅黑" pitchFamily="34" charset="-122"/>
            </a:endParaRPr>
          </a:p>
          <a:p>
            <a:pPr lvl="1"/>
            <a:endParaRPr lang="en-GB" dirty="0"/>
          </a:p>
        </p:txBody>
      </p:sp>
      <p:sp>
        <p:nvSpPr>
          <p:cNvPr id="4" name="AutoShape 5"/>
          <p:cNvSpPr>
            <a:spLocks noChangeArrowheads="1"/>
          </p:cNvSpPr>
          <p:nvPr/>
        </p:nvSpPr>
        <p:spPr bwMode="auto">
          <a:xfrm>
            <a:off x="204146" y="4170"/>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GB" sz="2800" b="1" dirty="0">
                <a:solidFill>
                  <a:schemeClr val="bg1"/>
                </a:solidFill>
              </a:rPr>
              <a:t>IDB</a:t>
            </a:r>
          </a:p>
        </p:txBody>
      </p:sp>
    </p:spTree>
    <p:extLst>
      <p:ext uri="{BB962C8B-B14F-4D97-AF65-F5344CB8AC3E}">
        <p14:creationId xmlns:p14="http://schemas.microsoft.com/office/powerpoint/2010/main" val="376679117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304" y="857250"/>
            <a:ext cx="4212771" cy="258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5076" y="3321504"/>
            <a:ext cx="4105275"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8" name="矩形 5"/>
          <p:cNvSpPr>
            <a:spLocks noChangeArrowheads="1"/>
          </p:cNvSpPr>
          <p:nvPr/>
        </p:nvSpPr>
        <p:spPr bwMode="auto">
          <a:xfrm>
            <a:off x="1343025" y="518433"/>
            <a:ext cx="514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gn="ctr" rtl="1">
              <a:lnSpc>
                <a:spcPct val="100000"/>
              </a:lnSpc>
            </a:pPr>
            <a:r>
              <a:rPr lang="en-US" altLang="zh-CN" sz="1200" b="0">
                <a:latin typeface="FrutigerNext LT BlackCn" pitchFamily="34" charset="0"/>
                <a:ea typeface="ＭＳ Ｐゴシック" panose="020B0600070205080204" pitchFamily="34" charset="-128"/>
              </a:rPr>
              <a:t>Right click Transmission &gt; Define &gt; Transmission</a:t>
            </a:r>
            <a:endParaRPr lang="fa-IR" altLang="zh-CN" sz="1200" b="0">
              <a:latin typeface="FrutigerNext LT BlackCn" pitchFamily="34" charset="0"/>
              <a:ea typeface="ＭＳ Ｐゴシック" panose="020B0600070205080204" pitchFamily="34" charset="-128"/>
            </a:endParaRPr>
          </a:p>
        </p:txBody>
      </p:sp>
      <p:sp>
        <p:nvSpPr>
          <p:cNvPr id="36869" name="矩形 6"/>
          <p:cNvSpPr>
            <a:spLocks noChangeArrowheads="1"/>
          </p:cNvSpPr>
          <p:nvPr/>
        </p:nvSpPr>
        <p:spPr bwMode="auto">
          <a:xfrm>
            <a:off x="5838825" y="2954111"/>
            <a:ext cx="514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gn="ctr" rtl="1">
              <a:lnSpc>
                <a:spcPct val="100000"/>
              </a:lnSpc>
            </a:pPr>
            <a:r>
              <a:rPr lang="en-US" altLang="zh-CN" sz="1200" b="0">
                <a:latin typeface="FrutigerNext LT BlackCn" pitchFamily="34" charset="0"/>
                <a:ea typeface="ＭＳ Ｐゴシック" panose="020B0600070205080204" pitchFamily="34" charset="-128"/>
              </a:rPr>
              <a:t>Select here type of Transmission </a:t>
            </a:r>
            <a:endParaRPr lang="fa-IR" altLang="zh-CN" sz="1200" b="0">
              <a:latin typeface="FrutigerNext LT BlackCn" pitchFamily="34" charset="0"/>
              <a:ea typeface="ＭＳ Ｐゴシック" panose="020B0600070205080204" pitchFamily="34" charset="-128"/>
            </a:endParaRPr>
          </a:p>
        </p:txBody>
      </p:sp>
      <p:sp>
        <p:nvSpPr>
          <p:cNvPr id="36870" name="灯片编号占位符 11"/>
          <p:cNvSpPr>
            <a:spLocks noGrp="1"/>
          </p:cNvSpPr>
          <p:nvPr>
            <p:ph type="sldNum" sz="quarter" idx="10"/>
          </p:nvPr>
        </p:nvSpPr>
        <p:spPr bwMode="auto">
          <a:xfrm>
            <a:off x="7210426" y="6355897"/>
            <a:ext cx="1200150" cy="366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377" tIns="39189" rIns="78377" bIns="39189" numCol="1" anchor="t" anchorCtr="0" compatLnSpc="1">
            <a:prstTxWarp prst="textNoShape">
              <a:avLst/>
            </a:prstTxWarp>
          </a:bodyPr>
          <a:lstStyle>
            <a:lvl1pPr>
              <a:lnSpc>
                <a:spcPct val="140000"/>
              </a:lnSpc>
              <a:defRPr sz="1886" b="1">
                <a:solidFill>
                  <a:schemeClr val="tx1"/>
                </a:solidFill>
                <a:latin typeface="Arial" panose="020B0604020202020204" pitchFamily="34" charset="0"/>
                <a:ea typeface="SimHei" panose="02010609060101010101" pitchFamily="49" charset="-122"/>
              </a:defRPr>
            </a:lvl1pPr>
            <a:lvl2pPr marL="636782" indent="-244916">
              <a:lnSpc>
                <a:spcPct val="140000"/>
              </a:lnSpc>
              <a:defRPr sz="1886">
                <a:solidFill>
                  <a:schemeClr val="tx1"/>
                </a:solidFill>
                <a:latin typeface="Arial" panose="020B0604020202020204" pitchFamily="34" charset="0"/>
                <a:ea typeface="华文细黑" pitchFamily="2" charset="-122"/>
              </a:defRPr>
            </a:lvl2pPr>
            <a:lvl3pPr marL="979665" indent="-195933">
              <a:lnSpc>
                <a:spcPct val="140000"/>
              </a:lnSpc>
              <a:defRPr sz="1886">
                <a:solidFill>
                  <a:schemeClr val="tx1"/>
                </a:solidFill>
                <a:latin typeface="Arial" panose="020B0604020202020204" pitchFamily="34" charset="0"/>
                <a:ea typeface="华文细黑" pitchFamily="2" charset="-122"/>
              </a:defRPr>
            </a:lvl3pPr>
            <a:lvl4pPr marL="1371531" indent="-195933">
              <a:lnSpc>
                <a:spcPct val="140000"/>
              </a:lnSpc>
              <a:defRPr sz="1886">
                <a:solidFill>
                  <a:schemeClr val="tx1"/>
                </a:solidFill>
                <a:latin typeface="Arial" panose="020B0604020202020204" pitchFamily="34" charset="0"/>
                <a:ea typeface="华文细黑" pitchFamily="2" charset="-122"/>
              </a:defRPr>
            </a:lvl4pPr>
            <a:lvl5pPr marL="1763398" indent="-195933">
              <a:lnSpc>
                <a:spcPct val="140000"/>
              </a:lnSpc>
              <a:defRPr sz="1886">
                <a:solidFill>
                  <a:schemeClr val="tx1"/>
                </a:solidFill>
                <a:latin typeface="Arial" panose="020B0604020202020204" pitchFamily="34" charset="0"/>
                <a:ea typeface="华文细黑" pitchFamily="2" charset="-122"/>
              </a:defRPr>
            </a:lvl5pPr>
            <a:lvl6pPr marL="2155264"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6pPr>
            <a:lvl7pPr marL="2547130"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7pPr>
            <a:lvl8pPr marL="2938996"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8pPr>
            <a:lvl9pPr marL="3330862"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9pPr>
          </a:lstStyle>
          <a:p>
            <a:pPr>
              <a:lnSpc>
                <a:spcPct val="100000"/>
              </a:lnSpc>
            </a:pPr>
            <a:fld id="{9B85199C-C5A4-421C-8C12-8859892FB2E0}" type="slidenum">
              <a:rPr lang="zh-CN" altLang="en-US" sz="2143" b="0">
                <a:latin typeface="FrutigerNext LT BlackCn" pitchFamily="34" charset="0"/>
                <a:ea typeface="ＭＳ Ｐゴシック" panose="020B0600070205080204" pitchFamily="34" charset="-128"/>
              </a:rPr>
              <a:pPr>
                <a:lnSpc>
                  <a:spcPct val="100000"/>
                </a:lnSpc>
              </a:pPr>
              <a:t>20</a:t>
            </a:fld>
            <a:endParaRPr lang="zh-CN" altLang="en-US" sz="2143" b="0">
              <a:latin typeface="FrutigerNext LT BlackCn" pitchFamily="34" charset="0"/>
              <a:ea typeface="ＭＳ Ｐゴシック" panose="020B0600070205080204" pitchFamily="34" charset="-128"/>
            </a:endParaRPr>
          </a:p>
        </p:txBody>
      </p:sp>
      <p:cxnSp>
        <p:nvCxnSpPr>
          <p:cNvPr id="36871" name="Straight Arrow Connector 2"/>
          <p:cNvCxnSpPr>
            <a:cxnSpLocks noChangeShapeType="1"/>
          </p:cNvCxnSpPr>
          <p:nvPr/>
        </p:nvCxnSpPr>
        <p:spPr bwMode="auto">
          <a:xfrm flipH="1">
            <a:off x="3133726" y="782411"/>
            <a:ext cx="555171" cy="1164771"/>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872" name="Straight Arrow Connector 7"/>
          <p:cNvCxnSpPr>
            <a:cxnSpLocks noChangeShapeType="1"/>
          </p:cNvCxnSpPr>
          <p:nvPr/>
        </p:nvCxnSpPr>
        <p:spPr bwMode="auto">
          <a:xfrm flipH="1">
            <a:off x="8132990" y="3218090"/>
            <a:ext cx="61233" cy="1877786"/>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 name="AutoShape 5"/>
          <p:cNvSpPr>
            <a:spLocks noChangeArrowheads="1"/>
          </p:cNvSpPr>
          <p:nvPr/>
        </p:nvSpPr>
        <p:spPr bwMode="auto">
          <a:xfrm>
            <a:off x="26678" y="0"/>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GB" sz="2800" b="1" dirty="0" smtClean="0">
                <a:solidFill>
                  <a:schemeClr val="bg1"/>
                </a:solidFill>
              </a:rPr>
              <a:t>IDB </a:t>
            </a:r>
            <a:endParaRPr lang="en-GB" sz="2800" b="1" dirty="0">
              <a:solidFill>
                <a:schemeClr val="bg1"/>
              </a:solidFill>
            </a:endParaRPr>
          </a:p>
        </p:txBody>
      </p:sp>
    </p:spTree>
    <p:extLst>
      <p:ext uri="{BB962C8B-B14F-4D97-AF65-F5344CB8AC3E}">
        <p14:creationId xmlns:p14="http://schemas.microsoft.com/office/powerpoint/2010/main" val="2829932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Connection</a:t>
            </a:r>
          </a:p>
          <a:p>
            <a:pPr lvl="1"/>
            <a:r>
              <a:rPr lang="en-GB" dirty="0" smtClean="0"/>
              <a:t>DUG to DUG connection</a:t>
            </a:r>
          </a:p>
          <a:p>
            <a:pPr lvl="1"/>
            <a:r>
              <a:rPr lang="en-GB" dirty="0" smtClean="0"/>
              <a:t>DUG to DUW Connection</a:t>
            </a:r>
          </a:p>
          <a:p>
            <a:pPr lvl="1"/>
            <a:r>
              <a:rPr lang="en-GB" dirty="0" smtClean="0"/>
              <a:t>DUG to DUS connection</a:t>
            </a:r>
            <a:endParaRPr lang="en-GB" dirty="0"/>
          </a:p>
        </p:txBody>
      </p:sp>
      <p:sp>
        <p:nvSpPr>
          <p:cNvPr id="4" name="AutoShape 5"/>
          <p:cNvSpPr>
            <a:spLocks noChangeArrowheads="1"/>
          </p:cNvSpPr>
          <p:nvPr/>
        </p:nvSpPr>
        <p:spPr bwMode="auto">
          <a:xfrm>
            <a:off x="104762" y="44185"/>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GB" sz="2400" b="1" dirty="0">
                <a:solidFill>
                  <a:schemeClr val="bg1"/>
                </a:solidFill>
              </a:rPr>
              <a:t>Connection</a:t>
            </a:r>
          </a:p>
        </p:txBody>
      </p:sp>
    </p:spTree>
    <p:extLst>
      <p:ext uri="{BB962C8B-B14F-4D97-AF65-F5344CB8AC3E}">
        <p14:creationId xmlns:p14="http://schemas.microsoft.com/office/powerpoint/2010/main" val="222723509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a:xfrm>
            <a:off x="876072" y="1419225"/>
            <a:ext cx="10438269" cy="4766421"/>
          </a:xfrm>
        </p:spPr>
        <p:txBody>
          <a:bodyPr/>
          <a:lstStyle/>
          <a:p>
            <a:r>
              <a:rPr lang="en-GB" altLang="en-US" dirty="0" smtClean="0"/>
              <a:t>RBS TCU Connection</a:t>
            </a:r>
          </a:p>
          <a:p>
            <a:r>
              <a:rPr lang="en-US" altLang="en-US" sz="1371" b="0" dirty="0"/>
              <a:t>RBS and DUG connection should be done between ET ports. The ETA port in the first DUG should be connected to ETA port on the TCU. And the ETA port in the second DUG should be connected to ETA port on the TCU. Each ET ports support 2E1s.</a:t>
            </a:r>
          </a:p>
          <a:p>
            <a:r>
              <a:rPr lang="en-US" altLang="en-US" sz="1371" b="0" dirty="0"/>
              <a:t>If 4E1 used per DUG then, The ETA port in the first DUG is to be connected to ETA on TCU, ETB port in the first DUG is to be connected to ETB on TCU. And the ETA port in the second DUG is to be connected to ETC on TCU; ETB port in the second DUG is to be connected to ETD on TCU.</a:t>
            </a:r>
          </a:p>
          <a:p>
            <a:r>
              <a:rPr lang="en-US" altLang="en-US" sz="1371" b="0" dirty="0"/>
              <a:t>The Connection towards TN has to be done via TN_A port with a straight (RJ45) cable.</a:t>
            </a:r>
          </a:p>
          <a:p>
            <a:r>
              <a:rPr lang="en-US" altLang="en-US" dirty="0" smtClean="0"/>
              <a:t> </a:t>
            </a:r>
          </a:p>
          <a:p>
            <a:endParaRPr lang="en-US" altLang="en-US" dirty="0" smtClean="0"/>
          </a:p>
        </p:txBody>
      </p:sp>
      <p:pic>
        <p:nvPicPr>
          <p:cNvPr id="430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132" y="517072"/>
            <a:ext cx="5700033" cy="90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
          <p:cNvSpPr>
            <a:spLocks noChangeArrowheads="1"/>
          </p:cNvSpPr>
          <p:nvPr/>
        </p:nvSpPr>
        <p:spPr bwMode="auto">
          <a:xfrm>
            <a:off x="104762" y="44185"/>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GB" sz="2400" b="1" dirty="0">
                <a:solidFill>
                  <a:schemeClr val="bg1"/>
                </a:solidFill>
              </a:rPr>
              <a:t>Connection</a:t>
            </a:r>
          </a:p>
        </p:txBody>
      </p:sp>
    </p:spTree>
    <p:extLst>
      <p:ext uri="{BB962C8B-B14F-4D97-AF65-F5344CB8AC3E}">
        <p14:creationId xmlns:p14="http://schemas.microsoft.com/office/powerpoint/2010/main" val="3680822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342799" lvl="1" indent="-342799">
              <a:buClr>
                <a:srgbClr val="777777"/>
              </a:buClr>
              <a:buSzPct val="60000"/>
              <a:buFont typeface="Wingdings" pitchFamily="2" charset="2"/>
              <a:buChar char="l"/>
            </a:pPr>
            <a:r>
              <a:rPr lang="en-GB" sz="1600" b="1" dirty="0">
                <a:solidFill>
                  <a:schemeClr val="tx1">
                    <a:lumMod val="75000"/>
                    <a:lumOff val="25000"/>
                  </a:schemeClr>
                </a:solidFill>
                <a:latin typeface="微软雅黑" pitchFamily="34" charset="-122"/>
                <a:ea typeface="微软雅黑" pitchFamily="34" charset="-122"/>
              </a:rPr>
              <a:t>Remote Testing</a:t>
            </a:r>
          </a:p>
          <a:p>
            <a:pPr lvl="1">
              <a:buClr>
                <a:srgbClr val="777777"/>
              </a:buClr>
            </a:pPr>
            <a:r>
              <a:rPr lang="en-GB" sz="1400" dirty="0"/>
              <a:t>VSWR </a:t>
            </a:r>
          </a:p>
          <a:p>
            <a:pPr lvl="1">
              <a:buClr>
                <a:srgbClr val="777777"/>
              </a:buClr>
            </a:pPr>
            <a:r>
              <a:rPr lang="en-GB" sz="1400" dirty="0"/>
              <a:t>BB Backup Time</a:t>
            </a:r>
          </a:p>
          <a:p>
            <a:pPr lvl="1">
              <a:buClr>
                <a:srgbClr val="777777"/>
              </a:buClr>
            </a:pPr>
            <a:r>
              <a:rPr lang="en-GB" sz="1400" dirty="0"/>
              <a:t>Alarm Logs</a:t>
            </a:r>
          </a:p>
          <a:p>
            <a:endParaRPr lang="en-GB" dirty="0"/>
          </a:p>
        </p:txBody>
      </p:sp>
      <p:sp>
        <p:nvSpPr>
          <p:cNvPr id="4" name="AutoShape 5"/>
          <p:cNvSpPr>
            <a:spLocks noChangeArrowheads="1"/>
          </p:cNvSpPr>
          <p:nvPr/>
        </p:nvSpPr>
        <p:spPr bwMode="auto">
          <a:xfrm>
            <a:off x="104762" y="44185"/>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lvl="1" algn="ctr">
              <a:buClr>
                <a:srgbClr val="777777"/>
              </a:buClr>
              <a:buSzPct val="60000"/>
            </a:pPr>
            <a:r>
              <a:rPr lang="en-GB" sz="2400" b="1" dirty="0">
                <a:solidFill>
                  <a:schemeClr val="bg1"/>
                </a:solidFill>
                <a:latin typeface="微软雅黑" pitchFamily="34" charset="-122"/>
                <a:ea typeface="微软雅黑" pitchFamily="34" charset="-122"/>
              </a:rPr>
              <a:t>Remote Testing</a:t>
            </a:r>
          </a:p>
        </p:txBody>
      </p:sp>
    </p:spTree>
    <p:extLst>
      <p:ext uri="{BB962C8B-B14F-4D97-AF65-F5344CB8AC3E}">
        <p14:creationId xmlns:p14="http://schemas.microsoft.com/office/powerpoint/2010/main" val="4280744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6907" y="692696"/>
            <a:ext cx="10438269" cy="688377"/>
          </a:xfrm>
        </p:spPr>
        <p:txBody>
          <a:bodyPr/>
          <a:lstStyle/>
          <a:p>
            <a:r>
              <a:rPr lang="en-GB" dirty="0" smtClean="0"/>
              <a:t>Check Faults from Radio part that which RUS has VSWR issue</a:t>
            </a:r>
            <a:endParaRPr lang="en-GB" dirty="0"/>
          </a:p>
        </p:txBody>
      </p:sp>
      <p:sp>
        <p:nvSpPr>
          <p:cNvPr id="4" name="AutoShape 5"/>
          <p:cNvSpPr>
            <a:spLocks noChangeArrowheads="1"/>
          </p:cNvSpPr>
          <p:nvPr/>
        </p:nvSpPr>
        <p:spPr bwMode="auto">
          <a:xfrm>
            <a:off x="104762" y="44185"/>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lvl="1" algn="ctr">
              <a:buClr>
                <a:srgbClr val="777777"/>
              </a:buClr>
              <a:buSzPct val="60000"/>
            </a:pPr>
            <a:r>
              <a:rPr lang="en-GB" sz="2400" b="1" dirty="0">
                <a:solidFill>
                  <a:schemeClr val="bg1"/>
                </a:solidFill>
                <a:latin typeface="微软雅黑" pitchFamily="34" charset="-122"/>
                <a:ea typeface="微软雅黑" pitchFamily="34" charset="-122"/>
              </a:rPr>
              <a:t>Remote </a:t>
            </a:r>
            <a:r>
              <a:rPr lang="en-GB" sz="2400" b="1" dirty="0" smtClean="0">
                <a:solidFill>
                  <a:schemeClr val="bg1"/>
                </a:solidFill>
                <a:latin typeface="微软雅黑" pitchFamily="34" charset="-122"/>
                <a:ea typeface="微软雅黑" pitchFamily="34" charset="-122"/>
              </a:rPr>
              <a:t>Testing ( VSWR )</a:t>
            </a:r>
            <a:endParaRPr lang="en-GB" sz="2400" b="1" dirty="0">
              <a:solidFill>
                <a:schemeClr val="bg1"/>
              </a:solidFill>
              <a:latin typeface="微软雅黑" pitchFamily="34" charset="-122"/>
              <a:ea typeface="微软雅黑" pitchFamily="34" charset="-122"/>
            </a:endParaRPr>
          </a:p>
        </p:txBody>
      </p:sp>
      <p:pic>
        <p:nvPicPr>
          <p:cNvPr id="5" name="Picture 4"/>
          <p:cNvPicPr>
            <a:picLocks noChangeAspect="1"/>
          </p:cNvPicPr>
          <p:nvPr/>
        </p:nvPicPr>
        <p:blipFill>
          <a:blip r:embed="rId2"/>
          <a:stretch>
            <a:fillRect/>
          </a:stretch>
        </p:blipFill>
        <p:spPr>
          <a:xfrm>
            <a:off x="3482378" y="1381073"/>
            <a:ext cx="5267325" cy="4768380"/>
          </a:xfrm>
          <a:prstGeom prst="rect">
            <a:avLst/>
          </a:prstGeom>
        </p:spPr>
      </p:pic>
    </p:spTree>
    <p:extLst>
      <p:ext uri="{BB962C8B-B14F-4D97-AF65-F5344CB8AC3E}">
        <p14:creationId xmlns:p14="http://schemas.microsoft.com/office/powerpoint/2010/main" val="2527887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6907" y="562976"/>
            <a:ext cx="10438269" cy="616369"/>
          </a:xfrm>
        </p:spPr>
        <p:txBody>
          <a:bodyPr/>
          <a:lstStyle/>
          <a:p>
            <a:endParaRPr lang="en-GB" dirty="0"/>
          </a:p>
        </p:txBody>
      </p:sp>
      <p:sp>
        <p:nvSpPr>
          <p:cNvPr id="4" name="AutoShape 5"/>
          <p:cNvSpPr>
            <a:spLocks noChangeArrowheads="1"/>
          </p:cNvSpPr>
          <p:nvPr/>
        </p:nvSpPr>
        <p:spPr bwMode="auto">
          <a:xfrm>
            <a:off x="104762" y="44185"/>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lvl="1" algn="ctr">
              <a:buClr>
                <a:srgbClr val="777777"/>
              </a:buClr>
              <a:buSzPct val="60000"/>
            </a:pPr>
            <a:r>
              <a:rPr lang="en-GB" sz="2400" b="1" dirty="0">
                <a:solidFill>
                  <a:schemeClr val="bg1"/>
                </a:solidFill>
                <a:latin typeface="微软雅黑" pitchFamily="34" charset="-122"/>
                <a:ea typeface="微软雅黑" pitchFamily="34" charset="-122"/>
              </a:rPr>
              <a:t>Remote </a:t>
            </a:r>
            <a:r>
              <a:rPr lang="en-GB" sz="2400" b="1" dirty="0" smtClean="0">
                <a:solidFill>
                  <a:schemeClr val="bg1"/>
                </a:solidFill>
                <a:latin typeface="微软雅黑" pitchFamily="34" charset="-122"/>
                <a:ea typeface="微软雅黑" pitchFamily="34" charset="-122"/>
              </a:rPr>
              <a:t>Testing ( BB Test )</a:t>
            </a:r>
            <a:endParaRPr lang="en-GB" sz="2400" b="1" dirty="0">
              <a:solidFill>
                <a:schemeClr val="bg1"/>
              </a:solidFill>
              <a:latin typeface="微软雅黑" pitchFamily="34" charset="-122"/>
              <a:ea typeface="微软雅黑" pitchFamily="34" charset="-122"/>
            </a:endParaRPr>
          </a:p>
        </p:txBody>
      </p:sp>
      <p:pic>
        <p:nvPicPr>
          <p:cNvPr id="5" name="Picture 4"/>
          <p:cNvPicPr>
            <a:picLocks noChangeAspect="1"/>
          </p:cNvPicPr>
          <p:nvPr/>
        </p:nvPicPr>
        <p:blipFill>
          <a:blip r:embed="rId2"/>
          <a:stretch>
            <a:fillRect/>
          </a:stretch>
        </p:blipFill>
        <p:spPr>
          <a:xfrm>
            <a:off x="30572" y="1340768"/>
            <a:ext cx="6096000" cy="3429000"/>
          </a:xfrm>
          <a:prstGeom prst="rect">
            <a:avLst/>
          </a:prstGeom>
        </p:spPr>
      </p:pic>
    </p:spTree>
    <p:extLst>
      <p:ext uri="{BB962C8B-B14F-4D97-AF65-F5344CB8AC3E}">
        <p14:creationId xmlns:p14="http://schemas.microsoft.com/office/powerpoint/2010/main" val="2504488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692696"/>
            <a:ext cx="10438269" cy="576064"/>
          </a:xfrm>
        </p:spPr>
        <p:txBody>
          <a:bodyPr/>
          <a:lstStyle/>
          <a:p>
            <a:r>
              <a:rPr lang="en-GB" dirty="0" smtClean="0"/>
              <a:t>For taking RBS logs please follow below steps</a:t>
            </a:r>
            <a:endParaRPr lang="en-GB" dirty="0"/>
          </a:p>
        </p:txBody>
      </p:sp>
      <p:sp>
        <p:nvSpPr>
          <p:cNvPr id="4" name="AutoShape 5"/>
          <p:cNvSpPr>
            <a:spLocks noChangeArrowheads="1"/>
          </p:cNvSpPr>
          <p:nvPr/>
        </p:nvSpPr>
        <p:spPr bwMode="auto">
          <a:xfrm>
            <a:off x="104762" y="44185"/>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lvl="1" algn="ctr">
              <a:buClr>
                <a:srgbClr val="777777"/>
              </a:buClr>
              <a:buSzPct val="60000"/>
            </a:pPr>
            <a:r>
              <a:rPr lang="en-GB" sz="2400" b="1" dirty="0">
                <a:solidFill>
                  <a:schemeClr val="bg1"/>
                </a:solidFill>
                <a:latin typeface="微软雅黑" pitchFamily="34" charset="-122"/>
                <a:ea typeface="微软雅黑" pitchFamily="34" charset="-122"/>
              </a:rPr>
              <a:t>Remote </a:t>
            </a:r>
            <a:r>
              <a:rPr lang="en-GB" sz="2400" b="1" dirty="0" smtClean="0">
                <a:solidFill>
                  <a:schemeClr val="bg1"/>
                </a:solidFill>
                <a:latin typeface="微软雅黑" pitchFamily="34" charset="-122"/>
                <a:ea typeface="微软雅黑" pitchFamily="34" charset="-122"/>
              </a:rPr>
              <a:t>Testing ( RBS Logs )</a:t>
            </a:r>
            <a:endParaRPr lang="en-GB" sz="2400" b="1" dirty="0">
              <a:solidFill>
                <a:schemeClr val="bg1"/>
              </a:solidFill>
              <a:latin typeface="微软雅黑" pitchFamily="34" charset="-122"/>
              <a:ea typeface="微软雅黑" pitchFamily="34" charset="-122"/>
            </a:endParaRPr>
          </a:p>
        </p:txBody>
      </p:sp>
      <p:pic>
        <p:nvPicPr>
          <p:cNvPr id="5" name="Picture 4"/>
          <p:cNvPicPr>
            <a:picLocks noChangeAspect="1"/>
          </p:cNvPicPr>
          <p:nvPr/>
        </p:nvPicPr>
        <p:blipFill>
          <a:blip r:embed="rId2"/>
          <a:stretch>
            <a:fillRect/>
          </a:stretch>
        </p:blipFill>
        <p:spPr>
          <a:xfrm>
            <a:off x="104762" y="1407275"/>
            <a:ext cx="5487182" cy="3429000"/>
          </a:xfrm>
          <a:prstGeom prst="rect">
            <a:avLst/>
          </a:prstGeom>
        </p:spPr>
      </p:pic>
      <p:pic>
        <p:nvPicPr>
          <p:cNvPr id="6" name="Picture 5"/>
          <p:cNvPicPr>
            <a:picLocks noChangeAspect="1"/>
          </p:cNvPicPr>
          <p:nvPr/>
        </p:nvPicPr>
        <p:blipFill>
          <a:blip r:embed="rId3"/>
          <a:stretch>
            <a:fillRect/>
          </a:stretch>
        </p:blipFill>
        <p:spPr>
          <a:xfrm>
            <a:off x="5886615" y="1407275"/>
            <a:ext cx="2160270" cy="2072640"/>
          </a:xfrm>
          <a:prstGeom prst="rect">
            <a:avLst/>
          </a:prstGeom>
        </p:spPr>
      </p:pic>
      <p:pic>
        <p:nvPicPr>
          <p:cNvPr id="7" name="Picture 6"/>
          <p:cNvPicPr>
            <a:picLocks noChangeAspect="1"/>
          </p:cNvPicPr>
          <p:nvPr/>
        </p:nvPicPr>
        <p:blipFill>
          <a:blip r:embed="rId4"/>
          <a:stretch>
            <a:fillRect/>
          </a:stretch>
        </p:blipFill>
        <p:spPr>
          <a:xfrm>
            <a:off x="6672064" y="3479915"/>
            <a:ext cx="4110360" cy="2718873"/>
          </a:xfrm>
          <a:prstGeom prst="rect">
            <a:avLst/>
          </a:prstGeom>
        </p:spPr>
      </p:pic>
    </p:spTree>
    <p:extLst>
      <p:ext uri="{BB962C8B-B14F-4D97-AF65-F5344CB8AC3E}">
        <p14:creationId xmlns:p14="http://schemas.microsoft.com/office/powerpoint/2010/main" val="621595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7368" y="2060848"/>
            <a:ext cx="10725150" cy="4029075"/>
          </a:xfrm>
          <a:prstGeom prst="rect">
            <a:avLst/>
          </a:prstGeom>
        </p:spPr>
      </p:pic>
      <p:sp>
        <p:nvSpPr>
          <p:cNvPr id="3" name="Text Placeholder 2"/>
          <p:cNvSpPr>
            <a:spLocks noGrp="1"/>
          </p:cNvSpPr>
          <p:nvPr>
            <p:ph type="body" sz="quarter" idx="10"/>
          </p:nvPr>
        </p:nvSpPr>
        <p:spPr>
          <a:xfrm>
            <a:off x="407368" y="836712"/>
            <a:ext cx="10872058" cy="1008113"/>
          </a:xfrm>
        </p:spPr>
        <p:txBody>
          <a:bodyPr/>
          <a:lstStyle/>
          <a:p>
            <a:r>
              <a:rPr lang="en-GB" dirty="0" smtClean="0"/>
              <a:t>Check Alarm details in Description and than tak</a:t>
            </a:r>
            <a:r>
              <a:rPr lang="en-GB" dirty="0" smtClean="0"/>
              <a:t>e necessary actions written in ACTION part</a:t>
            </a:r>
            <a:endParaRPr lang="en-GB" dirty="0"/>
          </a:p>
        </p:txBody>
      </p:sp>
      <p:sp>
        <p:nvSpPr>
          <p:cNvPr id="4" name="AutoShape 5"/>
          <p:cNvSpPr>
            <a:spLocks noChangeArrowheads="1"/>
          </p:cNvSpPr>
          <p:nvPr/>
        </p:nvSpPr>
        <p:spPr bwMode="auto">
          <a:xfrm>
            <a:off x="104762" y="44185"/>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lvl="1" algn="ctr">
              <a:buClr>
                <a:srgbClr val="777777"/>
              </a:buClr>
              <a:buSzPct val="60000"/>
            </a:pPr>
            <a:r>
              <a:rPr lang="en-GB" sz="2400" b="1" dirty="0" smtClean="0">
                <a:solidFill>
                  <a:schemeClr val="bg1"/>
                </a:solidFill>
                <a:latin typeface="微软雅黑" pitchFamily="34" charset="-122"/>
                <a:ea typeface="微软雅黑" pitchFamily="34" charset="-122"/>
              </a:rPr>
              <a:t>Alarm </a:t>
            </a:r>
            <a:r>
              <a:rPr lang="en-GB" sz="2400" b="1" dirty="0" smtClean="0">
                <a:solidFill>
                  <a:schemeClr val="bg1"/>
                </a:solidFill>
                <a:latin typeface="微软雅黑" pitchFamily="34" charset="-122"/>
                <a:ea typeface="微软雅黑" pitchFamily="34" charset="-122"/>
              </a:rPr>
              <a:t>Checking</a:t>
            </a:r>
            <a:endParaRPr lang="en-GB"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56022922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342799" lvl="1" indent="-342799">
              <a:buClr>
                <a:srgbClr val="777777"/>
              </a:buClr>
              <a:buSzPct val="60000"/>
              <a:buFont typeface="Wingdings" pitchFamily="2" charset="2"/>
              <a:buChar char="l"/>
            </a:pPr>
            <a:r>
              <a:rPr lang="en-GB" sz="3200" b="1" dirty="0">
                <a:solidFill>
                  <a:schemeClr val="tx1">
                    <a:lumMod val="75000"/>
                    <a:lumOff val="25000"/>
                  </a:schemeClr>
                </a:solidFill>
                <a:latin typeface="微软雅黑" pitchFamily="34" charset="-122"/>
                <a:ea typeface="微软雅黑" pitchFamily="34" charset="-122"/>
              </a:rPr>
              <a:t>Sync Source</a:t>
            </a:r>
          </a:p>
        </p:txBody>
      </p:sp>
      <p:sp>
        <p:nvSpPr>
          <p:cNvPr id="4" name="AutoShape 5"/>
          <p:cNvSpPr>
            <a:spLocks noChangeArrowheads="1"/>
          </p:cNvSpPr>
          <p:nvPr/>
        </p:nvSpPr>
        <p:spPr bwMode="auto">
          <a:xfrm>
            <a:off x="104762" y="44185"/>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lvl="1" algn="ctr">
              <a:buClr>
                <a:srgbClr val="777777"/>
              </a:buClr>
              <a:buSzPct val="60000"/>
            </a:pPr>
            <a:r>
              <a:rPr lang="en-GB" sz="2400" b="1" dirty="0" smtClean="0">
                <a:solidFill>
                  <a:schemeClr val="bg1"/>
                </a:solidFill>
                <a:latin typeface="微软雅黑" pitchFamily="34" charset="-122"/>
                <a:ea typeface="微软雅黑" pitchFamily="34" charset="-122"/>
              </a:rPr>
              <a:t>Sync Source</a:t>
            </a:r>
            <a:endParaRPr lang="en-GB"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9158356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4" name="AutoShape 5"/>
          <p:cNvSpPr>
            <a:spLocks noChangeArrowheads="1"/>
          </p:cNvSpPr>
          <p:nvPr/>
        </p:nvSpPr>
        <p:spPr bwMode="auto">
          <a:xfrm>
            <a:off x="104762" y="44185"/>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lvl="1" algn="ctr">
              <a:buClr>
                <a:srgbClr val="777777"/>
              </a:buClr>
              <a:buSzPct val="60000"/>
            </a:pPr>
            <a:r>
              <a:rPr lang="en-GB" sz="2400" b="1" dirty="0" smtClean="0">
                <a:solidFill>
                  <a:schemeClr val="bg1"/>
                </a:solidFill>
                <a:latin typeface="微软雅黑" pitchFamily="34" charset="-122"/>
                <a:ea typeface="微软雅黑" pitchFamily="34" charset="-122"/>
              </a:rPr>
              <a:t>Sync Source</a:t>
            </a:r>
            <a:endParaRPr lang="en-GB"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699458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a:off x="26678" y="0"/>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GB" sz="2800" b="1" dirty="0">
                <a:solidFill>
                  <a:schemeClr val="bg1"/>
                </a:solidFill>
              </a:rPr>
              <a:t>IDB</a:t>
            </a: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790" y="1824719"/>
            <a:ext cx="3668486" cy="198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0790" y="3842657"/>
            <a:ext cx="3668486" cy="210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8466" y="1766207"/>
            <a:ext cx="3860346" cy="204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8466" y="3839936"/>
            <a:ext cx="3860346" cy="210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1960790" y="499383"/>
            <a:ext cx="67886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nSpc>
                <a:spcPct val="100000"/>
              </a:lnSpc>
            </a:pPr>
            <a:r>
              <a:rPr lang="en-US" altLang="zh-CN" sz="2400" dirty="0">
                <a:solidFill>
                  <a:srgbClr val="990000"/>
                </a:solidFill>
                <a:ea typeface="ＭＳ Ｐゴシック" panose="020B0600070205080204" pitchFamily="34" charset="-128"/>
                <a:cs typeface="Arial" panose="020B0604020202020204" pitchFamily="34" charset="0"/>
              </a:rPr>
              <a:t>OMT Information and 2G commissioning</a:t>
            </a:r>
          </a:p>
        </p:txBody>
      </p:sp>
      <p:sp>
        <p:nvSpPr>
          <p:cNvPr id="10" name="TextBox 10"/>
          <p:cNvSpPr txBox="1">
            <a:spLocks noChangeArrowheads="1"/>
          </p:cNvSpPr>
          <p:nvPr/>
        </p:nvSpPr>
        <p:spPr bwMode="auto">
          <a:xfrm>
            <a:off x="1990725" y="1031422"/>
            <a:ext cx="4467890" cy="56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nSpc>
                <a:spcPct val="100000"/>
              </a:lnSpc>
              <a:buFont typeface="Wingdings" panose="05000000000000000000" pitchFamily="2" charset="2"/>
              <a:buChar char="§"/>
            </a:pPr>
            <a:r>
              <a:rPr lang="en-US" altLang="en-US" sz="1543" b="0" dirty="0">
                <a:latin typeface="FrutigerNext LT BlackCn" pitchFamily="34" charset="0"/>
                <a:ea typeface="ＭＳ Ｐゴシック" panose="020B0600070205080204" pitchFamily="34" charset="-128"/>
              </a:rPr>
              <a:t>Connect DUG by OMT</a:t>
            </a:r>
          </a:p>
          <a:p>
            <a:pPr>
              <a:lnSpc>
                <a:spcPct val="100000"/>
              </a:lnSpc>
              <a:buFont typeface="Wingdings" panose="05000000000000000000" pitchFamily="2" charset="2"/>
              <a:buChar char="§"/>
            </a:pPr>
            <a:r>
              <a:rPr lang="en-US" altLang="en-US" sz="1543" b="0" dirty="0">
                <a:latin typeface="FrutigerNext LT BlackCn" pitchFamily="34" charset="0"/>
                <a:ea typeface="ＭＳ Ｐゴシック" panose="020B0600070205080204" pitchFamily="34" charset="-128"/>
              </a:rPr>
              <a:t>Format Flash card and load IDB and software</a:t>
            </a:r>
          </a:p>
        </p:txBody>
      </p:sp>
    </p:spTree>
    <p:extLst>
      <p:ext uri="{BB962C8B-B14F-4D97-AF65-F5344CB8AC3E}">
        <p14:creationId xmlns:p14="http://schemas.microsoft.com/office/powerpoint/2010/main" val="758435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a:xfrm>
            <a:off x="1899558" y="527957"/>
            <a:ext cx="8067675" cy="4525736"/>
          </a:xfrm>
        </p:spPr>
        <p:txBody>
          <a:bodyPr/>
          <a:lstStyle/>
          <a:p>
            <a:pPr lvl="1"/>
            <a:r>
              <a:rPr lang="en-US" altLang="en-US" sz="2057" b="1"/>
              <a:t>Troubleshooting</a:t>
            </a:r>
          </a:p>
          <a:p>
            <a:r>
              <a:rPr lang="en-US" altLang="en-US" sz="1200" b="0"/>
              <a:t> </a:t>
            </a:r>
          </a:p>
          <a:p>
            <a:r>
              <a:rPr lang="en-US" altLang="en-US" sz="1200" b="0"/>
              <a:t>		a. Check physical links to the transport network are up.</a:t>
            </a:r>
          </a:p>
          <a:p>
            <a:r>
              <a:rPr lang="en-US" altLang="en-US" sz="1200" b="0"/>
              <a:t>			</a:t>
            </a:r>
          </a:p>
          <a:p>
            <a:r>
              <a:rPr lang="en-US" altLang="en-US" sz="1200" b="0"/>
              <a:t>b. If using Ethernet transport, verify that Ethernet Port TN_A is enabled, TN_A LED should be blinking</a:t>
            </a:r>
          </a:p>
          <a:p>
            <a:r>
              <a:rPr lang="en-US" altLang="en-US" sz="1200" b="0"/>
              <a:t>		</a:t>
            </a:r>
          </a:p>
          <a:p>
            <a:r>
              <a:rPr lang="en-US" altLang="en-US" sz="1200" b="0"/>
              <a:t>c. If using E1 transport, verify that all E1 ports are enabled. If there are 2 E1s connected, the leds on E1/T1 Port ETA should be on</a:t>
            </a:r>
          </a:p>
          <a:p>
            <a:r>
              <a:rPr lang="en-US" altLang="en-US" sz="1200" b="0"/>
              <a:t>		</a:t>
            </a:r>
          </a:p>
          <a:p>
            <a:r>
              <a:rPr lang="en-US" altLang="en-US" sz="1200" b="0"/>
              <a:t>Note: The Ethernet ports towards the TN will not be enabled until after the RBS is integrated.</a:t>
            </a:r>
          </a:p>
          <a:p>
            <a:r>
              <a:rPr lang="en-US" altLang="en-US" sz="1200" b="0"/>
              <a:t>d. Check alarms</a:t>
            </a:r>
          </a:p>
          <a:p>
            <a:r>
              <a:rPr lang="en-US" altLang="en-US" sz="1200"/>
              <a:t>"getalarmlist"</a:t>
            </a:r>
          </a:p>
          <a:p>
            <a:r>
              <a:rPr lang="en-US" altLang="en-US" sz="1200" b="0"/>
              <a:t>Note: The TCU should be fault free.</a:t>
            </a:r>
          </a:p>
          <a:p>
            <a:r>
              <a:rPr lang="en-US" altLang="en-US" sz="1200" b="0"/>
              <a:t>e. ping PGW IP address in configuration file to verify that BSC is reachable</a:t>
            </a:r>
          </a:p>
          <a:p>
            <a:r>
              <a:rPr lang="en-US" altLang="en-US" sz="1200"/>
              <a:t>"ping "PGW IP Address""</a:t>
            </a:r>
          </a:p>
          <a:p>
            <a:endParaRPr lang="en-US" altLang="en-US" sz="1200" b="0"/>
          </a:p>
        </p:txBody>
      </p:sp>
      <p:sp>
        <p:nvSpPr>
          <p:cNvPr id="3" name="AutoShape 5"/>
          <p:cNvSpPr>
            <a:spLocks noChangeArrowheads="1"/>
          </p:cNvSpPr>
          <p:nvPr/>
        </p:nvSpPr>
        <p:spPr bwMode="auto">
          <a:xfrm>
            <a:off x="104762" y="44185"/>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lvl="1" algn="ctr">
              <a:buClr>
                <a:srgbClr val="777777"/>
              </a:buClr>
              <a:buSzPct val="60000"/>
            </a:pPr>
            <a:r>
              <a:rPr lang="en-GB" sz="2400" b="1" dirty="0">
                <a:solidFill>
                  <a:schemeClr val="bg1"/>
                </a:solidFill>
                <a:latin typeface="微软雅黑" pitchFamily="34" charset="-122"/>
                <a:ea typeface="微软雅黑" pitchFamily="34" charset="-122"/>
              </a:rPr>
              <a:t>KPI troubleshooting</a:t>
            </a:r>
          </a:p>
        </p:txBody>
      </p:sp>
    </p:spTree>
    <p:extLst>
      <p:ext uri="{BB962C8B-B14F-4D97-AF65-F5344CB8AC3E}">
        <p14:creationId xmlns:p14="http://schemas.microsoft.com/office/powerpoint/2010/main" val="2537366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Complete Swap</a:t>
            </a:r>
          </a:p>
          <a:p>
            <a:r>
              <a:rPr lang="en-GB" dirty="0" smtClean="0"/>
              <a:t>Partial Swap</a:t>
            </a:r>
          </a:p>
          <a:p>
            <a:r>
              <a:rPr lang="en-GB" dirty="0" smtClean="0"/>
              <a:t>CPRI Swap</a:t>
            </a:r>
            <a:endParaRPr lang="en-GB" dirty="0"/>
          </a:p>
        </p:txBody>
      </p:sp>
      <p:sp>
        <p:nvSpPr>
          <p:cNvPr id="4" name="AutoShape 5"/>
          <p:cNvSpPr>
            <a:spLocks noChangeArrowheads="1"/>
          </p:cNvSpPr>
          <p:nvPr/>
        </p:nvSpPr>
        <p:spPr bwMode="auto">
          <a:xfrm>
            <a:off x="104762" y="44185"/>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lvl="1" algn="ctr">
              <a:buClr>
                <a:srgbClr val="777777"/>
              </a:buClr>
              <a:buSzPct val="60000"/>
            </a:pPr>
            <a:r>
              <a:rPr lang="en-GB" sz="2400" b="1" dirty="0" smtClean="0">
                <a:solidFill>
                  <a:schemeClr val="bg1"/>
                </a:solidFill>
                <a:latin typeface="微软雅黑" pitchFamily="34" charset="-122"/>
                <a:ea typeface="微软雅黑" pitchFamily="34" charset="-122"/>
              </a:rPr>
              <a:t>Sector Swap</a:t>
            </a:r>
            <a:endParaRPr lang="en-GB"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694116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11002" y="908720"/>
            <a:ext cx="10468424" cy="4968205"/>
          </a:xfrm>
        </p:spPr>
        <p:txBody>
          <a:bodyPr/>
          <a:lstStyle/>
          <a:p>
            <a:r>
              <a:rPr lang="en-GB" dirty="0" smtClean="0"/>
              <a:t>Complete Sector Swap</a:t>
            </a:r>
          </a:p>
          <a:p>
            <a:pPr lvl="1">
              <a:buFont typeface="Wingdings" panose="05000000000000000000" pitchFamily="2" charset="2"/>
              <a:buChar char="q"/>
            </a:pPr>
            <a:r>
              <a:rPr lang="en-GB" dirty="0" smtClean="0"/>
              <a:t>For this kind of Swap means that one sector is completely swapped with another sector for example XA is fully swapped with XB, both TX and RX branch</a:t>
            </a:r>
          </a:p>
          <a:p>
            <a:pPr marL="457067" lvl="1" indent="0">
              <a:buNone/>
            </a:pPr>
            <a:endParaRPr lang="en-GB" dirty="0"/>
          </a:p>
          <a:p>
            <a:pPr marL="342799" lvl="1" indent="-342799">
              <a:buClr>
                <a:srgbClr val="777777"/>
              </a:buClr>
              <a:buSzPct val="60000"/>
              <a:buFont typeface="Wingdings" pitchFamily="2" charset="2"/>
              <a:buChar char="l"/>
            </a:pPr>
            <a:r>
              <a:rPr lang="en-GB" sz="2000" b="1" dirty="0">
                <a:solidFill>
                  <a:schemeClr val="tx1">
                    <a:lumMod val="75000"/>
                    <a:lumOff val="25000"/>
                  </a:schemeClr>
                </a:solidFill>
                <a:latin typeface="微软雅黑" pitchFamily="34" charset="-122"/>
                <a:ea typeface="微软雅黑" pitchFamily="34" charset="-122"/>
              </a:rPr>
              <a:t>Partial </a:t>
            </a:r>
            <a:r>
              <a:rPr lang="en-GB" sz="2000" b="1" dirty="0" smtClean="0">
                <a:solidFill>
                  <a:schemeClr val="tx1">
                    <a:lumMod val="75000"/>
                    <a:lumOff val="25000"/>
                  </a:schemeClr>
                </a:solidFill>
                <a:latin typeface="微软雅黑" pitchFamily="34" charset="-122"/>
                <a:ea typeface="微软雅黑" pitchFamily="34" charset="-122"/>
              </a:rPr>
              <a:t>Swap</a:t>
            </a:r>
          </a:p>
          <a:p>
            <a:pPr marL="742732" lvl="2" indent="-342799">
              <a:buClr>
                <a:srgbClr val="777777"/>
              </a:buClr>
              <a:buSzPct val="60000"/>
              <a:buFont typeface="Wingdings" panose="05000000000000000000" pitchFamily="2" charset="2"/>
              <a:buChar char="q"/>
            </a:pPr>
            <a:r>
              <a:rPr lang="en-GB" dirty="0">
                <a:latin typeface="+mn-lt"/>
              </a:rPr>
              <a:t>Partial Swap means that TX and RX </a:t>
            </a:r>
            <a:r>
              <a:rPr lang="en-GB" dirty="0" smtClean="0">
                <a:latin typeface="+mn-lt"/>
              </a:rPr>
              <a:t>cable </a:t>
            </a:r>
            <a:r>
              <a:rPr lang="en-GB" dirty="0">
                <a:latin typeface="+mn-lt"/>
              </a:rPr>
              <a:t>has been swapped on same </a:t>
            </a:r>
            <a:r>
              <a:rPr lang="en-GB" dirty="0" smtClean="0">
                <a:latin typeface="+mn-lt"/>
              </a:rPr>
              <a:t>sectors.</a:t>
            </a:r>
          </a:p>
          <a:p>
            <a:pPr marL="742732" lvl="2" indent="-342799">
              <a:buClr>
                <a:srgbClr val="777777"/>
              </a:buClr>
              <a:buSzPct val="60000"/>
              <a:buFont typeface="Wingdings" pitchFamily="2" charset="2"/>
              <a:buChar char="l"/>
            </a:pPr>
            <a:endParaRPr lang="en-GB" dirty="0">
              <a:latin typeface="+mn-lt"/>
            </a:endParaRPr>
          </a:p>
          <a:p>
            <a:pPr marL="342799" lvl="1" indent="-342799">
              <a:buClr>
                <a:srgbClr val="777777"/>
              </a:buClr>
              <a:buSzPct val="60000"/>
              <a:buFont typeface="Wingdings" pitchFamily="2" charset="2"/>
              <a:buChar char="l"/>
            </a:pPr>
            <a:r>
              <a:rPr lang="en-GB" sz="2000" b="1" dirty="0">
                <a:solidFill>
                  <a:schemeClr val="tx1">
                    <a:lumMod val="75000"/>
                    <a:lumOff val="25000"/>
                  </a:schemeClr>
                </a:solidFill>
                <a:latin typeface="微软雅黑" pitchFamily="34" charset="-122"/>
                <a:ea typeface="微软雅黑" pitchFamily="34" charset="-122"/>
              </a:rPr>
              <a:t>CPRI </a:t>
            </a:r>
            <a:r>
              <a:rPr lang="en-GB" sz="2000" b="1" dirty="0" smtClean="0">
                <a:solidFill>
                  <a:schemeClr val="tx1">
                    <a:lumMod val="75000"/>
                    <a:lumOff val="25000"/>
                  </a:schemeClr>
                </a:solidFill>
                <a:latin typeface="微软雅黑" pitchFamily="34" charset="-122"/>
                <a:ea typeface="微软雅黑" pitchFamily="34" charset="-122"/>
              </a:rPr>
              <a:t>Swapped</a:t>
            </a:r>
          </a:p>
          <a:p>
            <a:pPr marL="742732" lvl="2" indent="-342799">
              <a:buClr>
                <a:srgbClr val="777777"/>
              </a:buClr>
              <a:buSzPct val="60000"/>
              <a:buFont typeface="Wingdings" panose="05000000000000000000" pitchFamily="2" charset="2"/>
              <a:buChar char="q"/>
            </a:pPr>
            <a:r>
              <a:rPr lang="en-GB" dirty="0">
                <a:latin typeface="+mn-lt"/>
              </a:rPr>
              <a:t>For checking this kind of swap please verify that CPRI cables between DUG/DUW/DUS and RUS should be connected on correct port of DUG/DUW/DUS.</a:t>
            </a:r>
            <a:endParaRPr lang="en-GB" dirty="0">
              <a:latin typeface="+mn-lt"/>
            </a:endParaRPr>
          </a:p>
        </p:txBody>
      </p:sp>
      <p:sp>
        <p:nvSpPr>
          <p:cNvPr id="4" name="AutoShape 5"/>
          <p:cNvSpPr>
            <a:spLocks noChangeArrowheads="1"/>
          </p:cNvSpPr>
          <p:nvPr/>
        </p:nvSpPr>
        <p:spPr bwMode="auto">
          <a:xfrm>
            <a:off x="104762" y="44185"/>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lvl="1" algn="ctr">
              <a:buClr>
                <a:srgbClr val="777777"/>
              </a:buClr>
              <a:buSzPct val="60000"/>
            </a:pPr>
            <a:r>
              <a:rPr lang="en-GB" sz="2400" b="1" dirty="0" smtClean="0">
                <a:solidFill>
                  <a:schemeClr val="bg1"/>
                </a:solidFill>
                <a:latin typeface="微软雅黑" pitchFamily="34" charset="-122"/>
                <a:ea typeface="微软雅黑" pitchFamily="34" charset="-122"/>
              </a:rPr>
              <a:t>Sector Swap</a:t>
            </a:r>
            <a:endParaRPr lang="en-GB"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45129434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During troubleshooting sector fluctuation or sector down please verify that CPRI installed in DUW/DUS and RRUs are of same product.</a:t>
            </a:r>
            <a:endParaRPr lang="en-GB" dirty="0"/>
          </a:p>
        </p:txBody>
      </p:sp>
      <p:sp>
        <p:nvSpPr>
          <p:cNvPr id="4" name="AutoShape 5"/>
          <p:cNvSpPr>
            <a:spLocks noChangeArrowheads="1"/>
          </p:cNvSpPr>
          <p:nvPr/>
        </p:nvSpPr>
        <p:spPr bwMode="auto">
          <a:xfrm>
            <a:off x="104762" y="44185"/>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lvl="1" algn="ctr">
              <a:buClr>
                <a:srgbClr val="777777"/>
              </a:buClr>
              <a:buSzPct val="60000"/>
            </a:pPr>
            <a:r>
              <a:rPr lang="en-GB" sz="2400" b="1" dirty="0" smtClean="0">
                <a:solidFill>
                  <a:schemeClr val="bg1"/>
                </a:solidFill>
                <a:latin typeface="微软雅黑" pitchFamily="34" charset="-122"/>
                <a:ea typeface="微软雅黑" pitchFamily="34" charset="-122"/>
              </a:rPr>
              <a:t>SFP</a:t>
            </a:r>
            <a:endParaRPr lang="en-GB"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13609773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6169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a:off x="26678" y="0"/>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GB" sz="2800" b="1" dirty="0" smtClean="0">
                <a:solidFill>
                  <a:schemeClr val="bg1"/>
                </a:solidFill>
              </a:rPr>
              <a:t>IDB </a:t>
            </a:r>
            <a:endParaRPr lang="en-GB" sz="2800" b="1" dirty="0">
              <a:solidFill>
                <a:schemeClr val="bg1"/>
              </a:solidFill>
            </a:endParaRPr>
          </a:p>
        </p:txBody>
      </p:sp>
      <p:pic>
        <p:nvPicPr>
          <p:cNvPr id="5"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52601" y="3058886"/>
            <a:ext cx="4404632" cy="3023507"/>
          </a:xfrm>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0430" y="3058886"/>
            <a:ext cx="4328432" cy="30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1900918" y="525236"/>
            <a:ext cx="1590500" cy="42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nSpc>
                <a:spcPct val="100000"/>
              </a:lnSpc>
            </a:pPr>
            <a:r>
              <a:rPr lang="en-US" altLang="en-US" sz="2143">
                <a:solidFill>
                  <a:srgbClr val="990000"/>
                </a:solidFill>
                <a:latin typeface="FrutigerNext LT BlackCn" pitchFamily="34" charset="0"/>
                <a:ea typeface="ＭＳ Ｐゴシック" panose="020B0600070205080204" pitchFamily="34" charset="-128"/>
              </a:rPr>
              <a:t>Create IDB</a:t>
            </a:r>
          </a:p>
        </p:txBody>
      </p:sp>
      <p:sp>
        <p:nvSpPr>
          <p:cNvPr id="8" name="Rectangle 8"/>
          <p:cNvSpPr>
            <a:spLocks noChangeArrowheads="1"/>
          </p:cNvSpPr>
          <p:nvPr/>
        </p:nvSpPr>
        <p:spPr bwMode="auto">
          <a:xfrm>
            <a:off x="1900919" y="1521279"/>
            <a:ext cx="7900307" cy="32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nSpc>
                <a:spcPct val="100000"/>
              </a:lnSpc>
              <a:spcBef>
                <a:spcPts val="1029"/>
              </a:spcBef>
              <a:spcAft>
                <a:spcPts val="257"/>
              </a:spcAft>
            </a:pPr>
            <a:r>
              <a:rPr lang="en-US" altLang="en-US" sz="1543" b="0">
                <a:ea typeface="ＭＳ Ｐゴシック" panose="020B0600070205080204" pitchFamily="34" charset="-128"/>
              </a:rPr>
              <a:t>After load Flash card , create IDB from configuration &gt; create IDB</a:t>
            </a:r>
            <a:endParaRPr lang="en-US" altLang="en-US" sz="1543" b="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335412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1886" b="1">
                <a:solidFill>
                  <a:schemeClr val="tx1"/>
                </a:solidFill>
                <a:latin typeface="Arial" panose="020B0604020202020204" pitchFamily="34" charset="0"/>
                <a:ea typeface="SimHei" panose="02010609060101010101" pitchFamily="49" charset="-122"/>
              </a:defRPr>
            </a:lvl1pPr>
            <a:lvl2pPr marL="636782" indent="-244916">
              <a:lnSpc>
                <a:spcPct val="140000"/>
              </a:lnSpc>
              <a:defRPr sz="1886">
                <a:solidFill>
                  <a:schemeClr val="tx1"/>
                </a:solidFill>
                <a:latin typeface="Arial" panose="020B0604020202020204" pitchFamily="34" charset="0"/>
                <a:ea typeface="华文细黑" pitchFamily="2" charset="-122"/>
              </a:defRPr>
            </a:lvl2pPr>
            <a:lvl3pPr marL="979665" indent="-195933">
              <a:lnSpc>
                <a:spcPct val="140000"/>
              </a:lnSpc>
              <a:defRPr sz="1886">
                <a:solidFill>
                  <a:schemeClr val="tx1"/>
                </a:solidFill>
                <a:latin typeface="Arial" panose="020B0604020202020204" pitchFamily="34" charset="0"/>
                <a:ea typeface="华文细黑" pitchFamily="2" charset="-122"/>
              </a:defRPr>
            </a:lvl3pPr>
            <a:lvl4pPr marL="1371531" indent="-195933">
              <a:lnSpc>
                <a:spcPct val="140000"/>
              </a:lnSpc>
              <a:defRPr sz="1886">
                <a:solidFill>
                  <a:schemeClr val="tx1"/>
                </a:solidFill>
                <a:latin typeface="Arial" panose="020B0604020202020204" pitchFamily="34" charset="0"/>
                <a:ea typeface="华文细黑" pitchFamily="2" charset="-122"/>
              </a:defRPr>
            </a:lvl4pPr>
            <a:lvl5pPr marL="1763398" indent="-195933">
              <a:lnSpc>
                <a:spcPct val="140000"/>
              </a:lnSpc>
              <a:defRPr sz="1886">
                <a:solidFill>
                  <a:schemeClr val="tx1"/>
                </a:solidFill>
                <a:latin typeface="Arial" panose="020B0604020202020204" pitchFamily="34" charset="0"/>
                <a:ea typeface="华文细黑" pitchFamily="2" charset="-122"/>
              </a:defRPr>
            </a:lvl5pPr>
            <a:lvl6pPr marL="2155264"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6pPr>
            <a:lvl7pPr marL="2547130"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7pPr>
            <a:lvl8pPr marL="2938996"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8pPr>
            <a:lvl9pPr marL="3330862"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9pPr>
          </a:lstStyle>
          <a:p>
            <a:pPr>
              <a:lnSpc>
                <a:spcPct val="85000"/>
              </a:lnSpc>
            </a:pPr>
            <a:endParaRPr lang="de-DE" altLang="zh-CN" sz="1029" b="0">
              <a:latin typeface="FrutigerNext LT Medium" pitchFamily="34" charset="0"/>
              <a:ea typeface="ＭＳ Ｐゴシック" panose="020B0600070205080204" pitchFamily="34" charset="-128"/>
            </a:endParaRPr>
          </a:p>
          <a:p>
            <a:pPr>
              <a:lnSpc>
                <a:spcPct val="85000"/>
              </a:lnSpc>
            </a:pPr>
            <a:r>
              <a:rPr lang="de-DE" altLang="zh-CN" sz="1029" b="0">
                <a:latin typeface="FrutigerNext LT Medium" pitchFamily="34" charset="0"/>
                <a:ea typeface="ＭＳ Ｐゴシック" panose="020B0600070205080204" pitchFamily="34" charset="-128"/>
              </a:rPr>
              <a:t>Page </a:t>
            </a:r>
            <a:fld id="{3F3DCD9B-4C40-412A-9DC5-5F2DF56FE3EA}" type="slidenum">
              <a:rPr lang="de-DE" altLang="zh-CN" sz="1029" b="0">
                <a:latin typeface="FrutigerNext LT Medium" pitchFamily="34" charset="0"/>
                <a:ea typeface="ＭＳ Ｐゴシック" panose="020B0600070205080204" pitchFamily="34" charset="-128"/>
              </a:rPr>
              <a:pPr>
                <a:lnSpc>
                  <a:spcPct val="85000"/>
                </a:lnSpc>
              </a:pPr>
              <a:t>5</a:t>
            </a:fld>
            <a:endParaRPr lang="en-GB" altLang="zh-CN" sz="1029" b="0">
              <a:latin typeface="FrutigerNext LT Medium" pitchFamily="34" charset="0"/>
              <a:ea typeface="ＭＳ Ｐゴシック" panose="020B0600070205080204" pitchFamily="34" charset="-128"/>
            </a:endParaRPr>
          </a:p>
        </p:txBody>
      </p:sp>
      <p:pic>
        <p:nvPicPr>
          <p:cNvPr id="9219"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442608" y="2564947"/>
            <a:ext cx="4751614" cy="2839810"/>
          </a:xfrm>
        </p:spPr>
      </p:pic>
      <p:sp>
        <p:nvSpPr>
          <p:cNvPr id="9220" name="TextBox 5"/>
          <p:cNvSpPr txBox="1">
            <a:spLocks noChangeArrowheads="1"/>
          </p:cNvSpPr>
          <p:nvPr/>
        </p:nvSpPr>
        <p:spPr bwMode="auto">
          <a:xfrm>
            <a:off x="2515961" y="1021897"/>
            <a:ext cx="5987537" cy="42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nSpc>
                <a:spcPct val="100000"/>
              </a:lnSpc>
            </a:pPr>
            <a:r>
              <a:rPr lang="en-US" altLang="en-US" sz="2143" b="0">
                <a:latin typeface="FrutigerNext LT BlackCn" pitchFamily="34" charset="0"/>
                <a:ea typeface="ＭＳ Ｐゴシック" panose="020B0600070205080204" pitchFamily="34" charset="-128"/>
              </a:rPr>
              <a:t>Make IDB as required sectors and load in DUG </a:t>
            </a:r>
          </a:p>
        </p:txBody>
      </p:sp>
      <p:sp>
        <p:nvSpPr>
          <p:cNvPr id="5" name="AutoShape 5"/>
          <p:cNvSpPr>
            <a:spLocks noChangeArrowheads="1"/>
          </p:cNvSpPr>
          <p:nvPr/>
        </p:nvSpPr>
        <p:spPr bwMode="auto">
          <a:xfrm>
            <a:off x="26678" y="0"/>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GB" sz="2800" b="1" dirty="0" smtClean="0">
                <a:solidFill>
                  <a:schemeClr val="bg1"/>
                </a:solidFill>
              </a:rPr>
              <a:t>IDB </a:t>
            </a:r>
            <a:endParaRPr lang="en-GB" sz="2800" b="1" dirty="0">
              <a:solidFill>
                <a:schemeClr val="bg1"/>
              </a:solidFill>
            </a:endParaRPr>
          </a:p>
        </p:txBody>
      </p:sp>
    </p:spTree>
    <p:extLst>
      <p:ext uri="{BB962C8B-B14F-4D97-AF65-F5344CB8AC3E}">
        <p14:creationId xmlns:p14="http://schemas.microsoft.com/office/powerpoint/2010/main" val="3218731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1886" b="1">
                <a:solidFill>
                  <a:schemeClr val="tx1"/>
                </a:solidFill>
                <a:latin typeface="Arial" panose="020B0604020202020204" pitchFamily="34" charset="0"/>
                <a:ea typeface="SimHei" panose="02010609060101010101" pitchFamily="49" charset="-122"/>
              </a:defRPr>
            </a:lvl1pPr>
            <a:lvl2pPr marL="636782" indent="-244916">
              <a:lnSpc>
                <a:spcPct val="140000"/>
              </a:lnSpc>
              <a:defRPr sz="1886">
                <a:solidFill>
                  <a:schemeClr val="tx1"/>
                </a:solidFill>
                <a:latin typeface="Arial" panose="020B0604020202020204" pitchFamily="34" charset="0"/>
                <a:ea typeface="华文细黑" pitchFamily="2" charset="-122"/>
              </a:defRPr>
            </a:lvl2pPr>
            <a:lvl3pPr marL="979665" indent="-195933">
              <a:lnSpc>
                <a:spcPct val="140000"/>
              </a:lnSpc>
              <a:defRPr sz="1886">
                <a:solidFill>
                  <a:schemeClr val="tx1"/>
                </a:solidFill>
                <a:latin typeface="Arial" panose="020B0604020202020204" pitchFamily="34" charset="0"/>
                <a:ea typeface="华文细黑" pitchFamily="2" charset="-122"/>
              </a:defRPr>
            </a:lvl3pPr>
            <a:lvl4pPr marL="1371531" indent="-195933">
              <a:lnSpc>
                <a:spcPct val="140000"/>
              </a:lnSpc>
              <a:defRPr sz="1886">
                <a:solidFill>
                  <a:schemeClr val="tx1"/>
                </a:solidFill>
                <a:latin typeface="Arial" panose="020B0604020202020204" pitchFamily="34" charset="0"/>
                <a:ea typeface="华文细黑" pitchFamily="2" charset="-122"/>
              </a:defRPr>
            </a:lvl4pPr>
            <a:lvl5pPr marL="1763398" indent="-195933">
              <a:lnSpc>
                <a:spcPct val="140000"/>
              </a:lnSpc>
              <a:defRPr sz="1886">
                <a:solidFill>
                  <a:schemeClr val="tx1"/>
                </a:solidFill>
                <a:latin typeface="Arial" panose="020B0604020202020204" pitchFamily="34" charset="0"/>
                <a:ea typeface="华文细黑" pitchFamily="2" charset="-122"/>
              </a:defRPr>
            </a:lvl5pPr>
            <a:lvl6pPr marL="2155264"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6pPr>
            <a:lvl7pPr marL="2547130"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7pPr>
            <a:lvl8pPr marL="2938996"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8pPr>
            <a:lvl9pPr marL="3330862"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9pPr>
          </a:lstStyle>
          <a:p>
            <a:pPr>
              <a:lnSpc>
                <a:spcPct val="85000"/>
              </a:lnSpc>
            </a:pPr>
            <a:endParaRPr lang="de-DE" altLang="zh-CN" sz="1029" b="0">
              <a:latin typeface="FrutigerNext LT Medium" pitchFamily="34" charset="0"/>
              <a:ea typeface="ＭＳ Ｐゴシック" panose="020B0600070205080204" pitchFamily="34" charset="-128"/>
            </a:endParaRPr>
          </a:p>
          <a:p>
            <a:pPr>
              <a:lnSpc>
                <a:spcPct val="85000"/>
              </a:lnSpc>
            </a:pPr>
            <a:r>
              <a:rPr lang="de-DE" altLang="zh-CN" sz="1029" b="0">
                <a:latin typeface="FrutigerNext LT Medium" pitchFamily="34" charset="0"/>
                <a:ea typeface="ＭＳ Ｐゴシック" panose="020B0600070205080204" pitchFamily="34" charset="-128"/>
              </a:rPr>
              <a:t>Page </a:t>
            </a:r>
            <a:fld id="{EFE9731D-A214-47BA-80D4-1C3BB82C34FC}" type="slidenum">
              <a:rPr lang="de-DE" altLang="zh-CN" sz="1029" b="0">
                <a:latin typeface="FrutigerNext LT Medium" pitchFamily="34" charset="0"/>
                <a:ea typeface="ＭＳ Ｐゴシック" panose="020B0600070205080204" pitchFamily="34" charset="-128"/>
              </a:rPr>
              <a:pPr>
                <a:lnSpc>
                  <a:spcPct val="85000"/>
                </a:lnSpc>
              </a:pPr>
              <a:t>6</a:t>
            </a:fld>
            <a:endParaRPr lang="en-GB" altLang="zh-CN" sz="1029" b="0">
              <a:latin typeface="FrutigerNext LT Medium" pitchFamily="34" charset="0"/>
              <a:ea typeface="ＭＳ Ｐゴシック" panose="020B0600070205080204" pitchFamily="34" charset="-128"/>
            </a:endParaRPr>
          </a:p>
        </p:txBody>
      </p:sp>
      <p:pic>
        <p:nvPicPr>
          <p:cNvPr id="10243"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590676" y="2811236"/>
            <a:ext cx="4562475" cy="3393621"/>
          </a:xfrm>
        </p:spPr>
      </p:pic>
      <p:pic>
        <p:nvPicPr>
          <p:cNvPr id="10244"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1444" y="2811236"/>
            <a:ext cx="4490357" cy="339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6"/>
          <p:cNvSpPr txBox="1">
            <a:spLocks noChangeArrowheads="1"/>
          </p:cNvSpPr>
          <p:nvPr/>
        </p:nvSpPr>
        <p:spPr bwMode="auto">
          <a:xfrm>
            <a:off x="2392137" y="1145722"/>
            <a:ext cx="7737888" cy="42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nSpc>
                <a:spcPct val="100000"/>
              </a:lnSpc>
            </a:pPr>
            <a:r>
              <a:rPr lang="en-US" altLang="en-US" sz="2143" b="0">
                <a:latin typeface="FrutigerNext LT BlackCn" pitchFamily="34" charset="0"/>
                <a:ea typeface="ＭＳ Ｐゴシック" panose="020B0600070205080204" pitchFamily="34" charset="-128"/>
              </a:rPr>
              <a:t>Load IDB and SW by OMT software as below have mentioned</a:t>
            </a:r>
          </a:p>
        </p:txBody>
      </p:sp>
      <p:sp>
        <p:nvSpPr>
          <p:cNvPr id="6" name="AutoShape 5"/>
          <p:cNvSpPr>
            <a:spLocks noChangeArrowheads="1"/>
          </p:cNvSpPr>
          <p:nvPr/>
        </p:nvSpPr>
        <p:spPr bwMode="auto">
          <a:xfrm>
            <a:off x="26678" y="0"/>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GB" sz="2800" b="1" dirty="0" smtClean="0">
                <a:solidFill>
                  <a:schemeClr val="bg1"/>
                </a:solidFill>
              </a:rPr>
              <a:t>IDB </a:t>
            </a:r>
            <a:endParaRPr lang="en-GB" sz="2800" b="1" dirty="0">
              <a:solidFill>
                <a:schemeClr val="bg1"/>
              </a:solidFill>
            </a:endParaRPr>
          </a:p>
        </p:txBody>
      </p:sp>
    </p:spTree>
    <p:extLst>
      <p:ext uri="{BB962C8B-B14F-4D97-AF65-F5344CB8AC3E}">
        <p14:creationId xmlns:p14="http://schemas.microsoft.com/office/powerpoint/2010/main" val="4105486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908" y="1002847"/>
            <a:ext cx="5172075" cy="2623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5772" y="3654879"/>
            <a:ext cx="4969329" cy="2469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矩形 3"/>
          <p:cNvSpPr>
            <a:spLocks noChangeArrowheads="1"/>
          </p:cNvSpPr>
          <p:nvPr/>
        </p:nvSpPr>
        <p:spPr bwMode="auto">
          <a:xfrm>
            <a:off x="1343025" y="662669"/>
            <a:ext cx="514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gn="ctr">
              <a:lnSpc>
                <a:spcPct val="100000"/>
              </a:lnSpc>
            </a:pPr>
            <a:r>
              <a:rPr lang="en-US" altLang="zh-CN" sz="1200" b="0">
                <a:latin typeface="FrutigerNext LT BlackCn" pitchFamily="34" charset="0"/>
                <a:ea typeface="ＭＳ Ｐゴシック" panose="020B0600070205080204" pitchFamily="34" charset="-128"/>
              </a:rPr>
              <a:t>Select RBS  type</a:t>
            </a:r>
          </a:p>
        </p:txBody>
      </p:sp>
      <p:sp>
        <p:nvSpPr>
          <p:cNvPr id="11269" name="灯片编号占位符 9"/>
          <p:cNvSpPr>
            <a:spLocks noGrp="1"/>
          </p:cNvSpPr>
          <p:nvPr>
            <p:ph type="sldNum" sz="quarter" idx="10"/>
          </p:nvPr>
        </p:nvSpPr>
        <p:spPr bwMode="auto">
          <a:xfrm>
            <a:off x="7210426" y="6355897"/>
            <a:ext cx="1200150" cy="366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377" tIns="39189" rIns="78377" bIns="39189" numCol="1" anchor="t" anchorCtr="0" compatLnSpc="1">
            <a:prstTxWarp prst="textNoShape">
              <a:avLst/>
            </a:prstTxWarp>
          </a:bodyPr>
          <a:lstStyle>
            <a:lvl1pPr>
              <a:lnSpc>
                <a:spcPct val="140000"/>
              </a:lnSpc>
              <a:defRPr sz="1886" b="1">
                <a:solidFill>
                  <a:schemeClr val="tx1"/>
                </a:solidFill>
                <a:latin typeface="Arial" panose="020B0604020202020204" pitchFamily="34" charset="0"/>
                <a:ea typeface="SimHei" panose="02010609060101010101" pitchFamily="49" charset="-122"/>
              </a:defRPr>
            </a:lvl1pPr>
            <a:lvl2pPr marL="636782" indent="-244916">
              <a:lnSpc>
                <a:spcPct val="140000"/>
              </a:lnSpc>
              <a:defRPr sz="1886">
                <a:solidFill>
                  <a:schemeClr val="tx1"/>
                </a:solidFill>
                <a:latin typeface="Arial" panose="020B0604020202020204" pitchFamily="34" charset="0"/>
                <a:ea typeface="华文细黑" pitchFamily="2" charset="-122"/>
              </a:defRPr>
            </a:lvl2pPr>
            <a:lvl3pPr marL="979665" indent="-195933">
              <a:lnSpc>
                <a:spcPct val="140000"/>
              </a:lnSpc>
              <a:defRPr sz="1886">
                <a:solidFill>
                  <a:schemeClr val="tx1"/>
                </a:solidFill>
                <a:latin typeface="Arial" panose="020B0604020202020204" pitchFamily="34" charset="0"/>
                <a:ea typeface="华文细黑" pitchFamily="2" charset="-122"/>
              </a:defRPr>
            </a:lvl3pPr>
            <a:lvl4pPr marL="1371531" indent="-195933">
              <a:lnSpc>
                <a:spcPct val="140000"/>
              </a:lnSpc>
              <a:defRPr sz="1886">
                <a:solidFill>
                  <a:schemeClr val="tx1"/>
                </a:solidFill>
                <a:latin typeface="Arial" panose="020B0604020202020204" pitchFamily="34" charset="0"/>
                <a:ea typeface="华文细黑" pitchFamily="2" charset="-122"/>
              </a:defRPr>
            </a:lvl4pPr>
            <a:lvl5pPr marL="1763398" indent="-195933">
              <a:lnSpc>
                <a:spcPct val="140000"/>
              </a:lnSpc>
              <a:defRPr sz="1886">
                <a:solidFill>
                  <a:schemeClr val="tx1"/>
                </a:solidFill>
                <a:latin typeface="Arial" panose="020B0604020202020204" pitchFamily="34" charset="0"/>
                <a:ea typeface="华文细黑" pitchFamily="2" charset="-122"/>
              </a:defRPr>
            </a:lvl5pPr>
            <a:lvl6pPr marL="2155264"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6pPr>
            <a:lvl7pPr marL="2547130"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7pPr>
            <a:lvl8pPr marL="2938996"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8pPr>
            <a:lvl9pPr marL="3330862"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9pPr>
          </a:lstStyle>
          <a:p>
            <a:pPr>
              <a:lnSpc>
                <a:spcPct val="100000"/>
              </a:lnSpc>
            </a:pPr>
            <a:fld id="{69168792-182A-4BFC-A9E3-B1C04014C889}" type="slidenum">
              <a:rPr lang="zh-CN" altLang="en-US" sz="2143" b="0">
                <a:latin typeface="FrutigerNext LT BlackCn" pitchFamily="34" charset="0"/>
                <a:ea typeface="ＭＳ Ｐゴシック" panose="020B0600070205080204" pitchFamily="34" charset="-128"/>
              </a:rPr>
              <a:pPr>
                <a:lnSpc>
                  <a:spcPct val="100000"/>
                </a:lnSpc>
              </a:pPr>
              <a:t>7</a:t>
            </a:fld>
            <a:endParaRPr lang="zh-CN" altLang="en-US" sz="2143" b="0">
              <a:latin typeface="FrutigerNext LT BlackCn" pitchFamily="34" charset="0"/>
              <a:ea typeface="ＭＳ Ｐゴシック" panose="020B0600070205080204" pitchFamily="34" charset="-128"/>
            </a:endParaRPr>
          </a:p>
        </p:txBody>
      </p:sp>
      <p:sp>
        <p:nvSpPr>
          <p:cNvPr id="11270" name="矩形 3"/>
          <p:cNvSpPr>
            <a:spLocks noChangeArrowheads="1"/>
          </p:cNvSpPr>
          <p:nvPr/>
        </p:nvSpPr>
        <p:spPr bwMode="auto">
          <a:xfrm>
            <a:off x="5483679" y="3143250"/>
            <a:ext cx="514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gn="ctr">
              <a:lnSpc>
                <a:spcPct val="100000"/>
              </a:lnSpc>
            </a:pPr>
            <a:r>
              <a:rPr lang="en-US" altLang="zh-CN" sz="1200" b="0">
                <a:latin typeface="FrutigerNext LT BlackCn" pitchFamily="34" charset="0"/>
                <a:ea typeface="ＭＳ Ｐゴシック" panose="020B0600070205080204" pitchFamily="34" charset="-128"/>
              </a:rPr>
              <a:t>Select RBS  type</a:t>
            </a:r>
          </a:p>
        </p:txBody>
      </p:sp>
      <p:cxnSp>
        <p:nvCxnSpPr>
          <p:cNvPr id="11271" name="Straight Arrow Connector 5"/>
          <p:cNvCxnSpPr>
            <a:cxnSpLocks noChangeShapeType="1"/>
          </p:cNvCxnSpPr>
          <p:nvPr/>
        </p:nvCxnSpPr>
        <p:spPr bwMode="auto">
          <a:xfrm flipH="1">
            <a:off x="7083880" y="3367768"/>
            <a:ext cx="801460" cy="1522639"/>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 name="AutoShape 5"/>
          <p:cNvSpPr>
            <a:spLocks noChangeArrowheads="1"/>
          </p:cNvSpPr>
          <p:nvPr/>
        </p:nvSpPr>
        <p:spPr bwMode="auto">
          <a:xfrm>
            <a:off x="26678" y="0"/>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GB" sz="2800" b="1" dirty="0" smtClean="0">
                <a:solidFill>
                  <a:schemeClr val="bg1"/>
                </a:solidFill>
              </a:rPr>
              <a:t>IDB </a:t>
            </a:r>
            <a:endParaRPr lang="en-GB" sz="2800" b="1" dirty="0">
              <a:solidFill>
                <a:schemeClr val="bg1"/>
              </a:solidFill>
            </a:endParaRPr>
          </a:p>
        </p:txBody>
      </p:sp>
    </p:spTree>
    <p:extLst>
      <p:ext uri="{BB962C8B-B14F-4D97-AF65-F5344CB8AC3E}">
        <p14:creationId xmlns:p14="http://schemas.microsoft.com/office/powerpoint/2010/main" val="4066708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6965" y="1073604"/>
            <a:ext cx="4860471" cy="264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9404" y="3486150"/>
            <a:ext cx="4894490" cy="2706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矩形 3"/>
          <p:cNvSpPr>
            <a:spLocks noChangeArrowheads="1"/>
          </p:cNvSpPr>
          <p:nvPr/>
        </p:nvSpPr>
        <p:spPr bwMode="auto">
          <a:xfrm>
            <a:off x="1281793" y="644979"/>
            <a:ext cx="51435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gn="ctr">
              <a:lnSpc>
                <a:spcPct val="100000"/>
              </a:lnSpc>
            </a:pPr>
            <a:r>
              <a:rPr lang="en-US" altLang="zh-CN" sz="1200" b="0">
                <a:latin typeface="FrutigerNext LT BlackCn" pitchFamily="34" charset="0"/>
                <a:ea typeface="ＭＳ Ｐゴシック" panose="020B0600070205080204" pitchFamily="34" charset="-128"/>
              </a:rPr>
              <a:t>Select subrack options</a:t>
            </a:r>
          </a:p>
        </p:txBody>
      </p:sp>
      <p:sp>
        <p:nvSpPr>
          <p:cNvPr id="13317" name="灯片编号占位符 9"/>
          <p:cNvSpPr>
            <a:spLocks noGrp="1"/>
          </p:cNvSpPr>
          <p:nvPr>
            <p:ph type="sldNum" sz="quarter" idx="10"/>
          </p:nvPr>
        </p:nvSpPr>
        <p:spPr bwMode="auto">
          <a:xfrm>
            <a:off x="7210426" y="6355897"/>
            <a:ext cx="1200150" cy="366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377" tIns="39189" rIns="78377" bIns="39189" numCol="1" anchor="t" anchorCtr="0" compatLnSpc="1">
            <a:prstTxWarp prst="textNoShape">
              <a:avLst/>
            </a:prstTxWarp>
          </a:bodyPr>
          <a:lstStyle>
            <a:lvl1pPr>
              <a:lnSpc>
                <a:spcPct val="140000"/>
              </a:lnSpc>
              <a:defRPr sz="1886" b="1">
                <a:solidFill>
                  <a:schemeClr val="tx1"/>
                </a:solidFill>
                <a:latin typeface="Arial" panose="020B0604020202020204" pitchFamily="34" charset="0"/>
                <a:ea typeface="SimHei" panose="02010609060101010101" pitchFamily="49" charset="-122"/>
              </a:defRPr>
            </a:lvl1pPr>
            <a:lvl2pPr marL="636782" indent="-244916">
              <a:lnSpc>
                <a:spcPct val="140000"/>
              </a:lnSpc>
              <a:defRPr sz="1886">
                <a:solidFill>
                  <a:schemeClr val="tx1"/>
                </a:solidFill>
                <a:latin typeface="Arial" panose="020B0604020202020204" pitchFamily="34" charset="0"/>
                <a:ea typeface="华文细黑" pitchFamily="2" charset="-122"/>
              </a:defRPr>
            </a:lvl2pPr>
            <a:lvl3pPr marL="979665" indent="-195933">
              <a:lnSpc>
                <a:spcPct val="140000"/>
              </a:lnSpc>
              <a:defRPr sz="1886">
                <a:solidFill>
                  <a:schemeClr val="tx1"/>
                </a:solidFill>
                <a:latin typeface="Arial" panose="020B0604020202020204" pitchFamily="34" charset="0"/>
                <a:ea typeface="华文细黑" pitchFamily="2" charset="-122"/>
              </a:defRPr>
            </a:lvl3pPr>
            <a:lvl4pPr marL="1371531" indent="-195933">
              <a:lnSpc>
                <a:spcPct val="140000"/>
              </a:lnSpc>
              <a:defRPr sz="1886">
                <a:solidFill>
                  <a:schemeClr val="tx1"/>
                </a:solidFill>
                <a:latin typeface="Arial" panose="020B0604020202020204" pitchFamily="34" charset="0"/>
                <a:ea typeface="华文细黑" pitchFamily="2" charset="-122"/>
              </a:defRPr>
            </a:lvl4pPr>
            <a:lvl5pPr marL="1763398" indent="-195933">
              <a:lnSpc>
                <a:spcPct val="140000"/>
              </a:lnSpc>
              <a:defRPr sz="1886">
                <a:solidFill>
                  <a:schemeClr val="tx1"/>
                </a:solidFill>
                <a:latin typeface="Arial" panose="020B0604020202020204" pitchFamily="34" charset="0"/>
                <a:ea typeface="华文细黑" pitchFamily="2" charset="-122"/>
              </a:defRPr>
            </a:lvl5pPr>
            <a:lvl6pPr marL="2155264"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6pPr>
            <a:lvl7pPr marL="2547130"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7pPr>
            <a:lvl8pPr marL="2938996"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8pPr>
            <a:lvl9pPr marL="3330862"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9pPr>
          </a:lstStyle>
          <a:p>
            <a:pPr>
              <a:lnSpc>
                <a:spcPct val="100000"/>
              </a:lnSpc>
            </a:pPr>
            <a:fld id="{32AEBBFB-39CB-41BD-9C5A-1D4E8F6D92ED}" type="slidenum">
              <a:rPr lang="zh-CN" altLang="en-US" sz="2143" b="0">
                <a:latin typeface="FrutigerNext LT BlackCn" pitchFamily="34" charset="0"/>
                <a:ea typeface="ＭＳ Ｐゴシック" panose="020B0600070205080204" pitchFamily="34" charset="-128"/>
              </a:rPr>
              <a:pPr>
                <a:lnSpc>
                  <a:spcPct val="100000"/>
                </a:lnSpc>
              </a:pPr>
              <a:t>8</a:t>
            </a:fld>
            <a:endParaRPr lang="zh-CN" altLang="en-US" sz="2143" b="0">
              <a:latin typeface="FrutigerNext LT BlackCn" pitchFamily="34" charset="0"/>
              <a:ea typeface="ＭＳ Ｐゴシック" panose="020B0600070205080204" pitchFamily="34" charset="-128"/>
            </a:endParaRPr>
          </a:p>
        </p:txBody>
      </p:sp>
      <p:cxnSp>
        <p:nvCxnSpPr>
          <p:cNvPr id="13318" name="Straight Arrow Connector 5"/>
          <p:cNvCxnSpPr>
            <a:cxnSpLocks noChangeShapeType="1"/>
            <a:stCxn id="13316" idx="2"/>
          </p:cNvCxnSpPr>
          <p:nvPr/>
        </p:nvCxnSpPr>
        <p:spPr bwMode="auto">
          <a:xfrm flipH="1">
            <a:off x="3750130" y="921978"/>
            <a:ext cx="103414" cy="147424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319" name="矩形 3"/>
          <p:cNvSpPr>
            <a:spLocks noChangeArrowheads="1"/>
          </p:cNvSpPr>
          <p:nvPr/>
        </p:nvSpPr>
        <p:spPr bwMode="auto">
          <a:xfrm>
            <a:off x="5445579" y="3007179"/>
            <a:ext cx="514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gn="ctr">
              <a:lnSpc>
                <a:spcPct val="100000"/>
              </a:lnSpc>
            </a:pPr>
            <a:r>
              <a:rPr lang="en-US" altLang="zh-CN" sz="1200" b="0">
                <a:latin typeface="FrutigerNext LT BlackCn" pitchFamily="34" charset="0"/>
                <a:ea typeface="ＭＳ Ｐゴシック" panose="020B0600070205080204" pitchFamily="34" charset="-128"/>
              </a:rPr>
              <a:t>Select climate system</a:t>
            </a:r>
          </a:p>
        </p:txBody>
      </p:sp>
      <p:cxnSp>
        <p:nvCxnSpPr>
          <p:cNvPr id="13320" name="Straight Arrow Connector 7"/>
          <p:cNvCxnSpPr>
            <a:cxnSpLocks noChangeShapeType="1"/>
          </p:cNvCxnSpPr>
          <p:nvPr/>
        </p:nvCxnSpPr>
        <p:spPr bwMode="auto">
          <a:xfrm flipH="1">
            <a:off x="7515226" y="3182712"/>
            <a:ext cx="617764" cy="1655989"/>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 name="AutoShape 5"/>
          <p:cNvSpPr>
            <a:spLocks noChangeArrowheads="1"/>
          </p:cNvSpPr>
          <p:nvPr/>
        </p:nvSpPr>
        <p:spPr bwMode="auto">
          <a:xfrm>
            <a:off x="26678" y="0"/>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GB" sz="2800" b="1" dirty="0" smtClean="0">
                <a:solidFill>
                  <a:schemeClr val="bg1"/>
                </a:solidFill>
              </a:rPr>
              <a:t>IDB </a:t>
            </a:r>
            <a:endParaRPr lang="en-GB" sz="2800" b="1" dirty="0">
              <a:solidFill>
                <a:schemeClr val="bg1"/>
              </a:solidFill>
            </a:endParaRPr>
          </a:p>
        </p:txBody>
      </p:sp>
    </p:spTree>
    <p:extLst>
      <p:ext uri="{BB962C8B-B14F-4D97-AF65-F5344CB8AC3E}">
        <p14:creationId xmlns:p14="http://schemas.microsoft.com/office/powerpoint/2010/main" val="47630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908" y="775607"/>
            <a:ext cx="4806043" cy="2778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7119" y="3237140"/>
            <a:ext cx="4752975" cy="292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矩形 5"/>
          <p:cNvSpPr>
            <a:spLocks noChangeArrowheads="1"/>
          </p:cNvSpPr>
          <p:nvPr/>
        </p:nvSpPr>
        <p:spPr bwMode="auto">
          <a:xfrm>
            <a:off x="1035504" y="451757"/>
            <a:ext cx="514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gn="ctr">
              <a:lnSpc>
                <a:spcPct val="100000"/>
              </a:lnSpc>
            </a:pPr>
            <a:r>
              <a:rPr lang="en-US" altLang="zh-CN" sz="1200" b="0">
                <a:latin typeface="FrutigerNext LT BlackCn" pitchFamily="34" charset="0"/>
                <a:ea typeface="ＭＳ Ｐゴシック" panose="020B0600070205080204" pitchFamily="34" charset="-128"/>
              </a:rPr>
              <a:t>After finish press OK</a:t>
            </a:r>
          </a:p>
        </p:txBody>
      </p:sp>
      <p:sp>
        <p:nvSpPr>
          <p:cNvPr id="15365" name="灯片编号占位符 10"/>
          <p:cNvSpPr>
            <a:spLocks noGrp="1"/>
          </p:cNvSpPr>
          <p:nvPr>
            <p:ph type="sldNum" sz="quarter" idx="10"/>
          </p:nvPr>
        </p:nvSpPr>
        <p:spPr bwMode="auto">
          <a:xfrm>
            <a:off x="7210426" y="6355897"/>
            <a:ext cx="1200150" cy="366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377" tIns="39189" rIns="78377" bIns="39189" numCol="1" anchor="t" anchorCtr="0" compatLnSpc="1">
            <a:prstTxWarp prst="textNoShape">
              <a:avLst/>
            </a:prstTxWarp>
          </a:bodyPr>
          <a:lstStyle>
            <a:lvl1pPr>
              <a:lnSpc>
                <a:spcPct val="140000"/>
              </a:lnSpc>
              <a:defRPr sz="1886" b="1">
                <a:solidFill>
                  <a:schemeClr val="tx1"/>
                </a:solidFill>
                <a:latin typeface="Arial" panose="020B0604020202020204" pitchFamily="34" charset="0"/>
                <a:ea typeface="SimHei" panose="02010609060101010101" pitchFamily="49" charset="-122"/>
              </a:defRPr>
            </a:lvl1pPr>
            <a:lvl2pPr marL="636782" indent="-244916">
              <a:lnSpc>
                <a:spcPct val="140000"/>
              </a:lnSpc>
              <a:defRPr sz="1886">
                <a:solidFill>
                  <a:schemeClr val="tx1"/>
                </a:solidFill>
                <a:latin typeface="Arial" panose="020B0604020202020204" pitchFamily="34" charset="0"/>
                <a:ea typeface="华文细黑" pitchFamily="2" charset="-122"/>
              </a:defRPr>
            </a:lvl2pPr>
            <a:lvl3pPr marL="979665" indent="-195933">
              <a:lnSpc>
                <a:spcPct val="140000"/>
              </a:lnSpc>
              <a:defRPr sz="1886">
                <a:solidFill>
                  <a:schemeClr val="tx1"/>
                </a:solidFill>
                <a:latin typeface="Arial" panose="020B0604020202020204" pitchFamily="34" charset="0"/>
                <a:ea typeface="华文细黑" pitchFamily="2" charset="-122"/>
              </a:defRPr>
            </a:lvl3pPr>
            <a:lvl4pPr marL="1371531" indent="-195933">
              <a:lnSpc>
                <a:spcPct val="140000"/>
              </a:lnSpc>
              <a:defRPr sz="1886">
                <a:solidFill>
                  <a:schemeClr val="tx1"/>
                </a:solidFill>
                <a:latin typeface="Arial" panose="020B0604020202020204" pitchFamily="34" charset="0"/>
                <a:ea typeface="华文细黑" pitchFamily="2" charset="-122"/>
              </a:defRPr>
            </a:lvl4pPr>
            <a:lvl5pPr marL="1763398" indent="-195933">
              <a:lnSpc>
                <a:spcPct val="140000"/>
              </a:lnSpc>
              <a:defRPr sz="1886">
                <a:solidFill>
                  <a:schemeClr val="tx1"/>
                </a:solidFill>
                <a:latin typeface="Arial" panose="020B0604020202020204" pitchFamily="34" charset="0"/>
                <a:ea typeface="华文细黑" pitchFamily="2" charset="-122"/>
              </a:defRPr>
            </a:lvl5pPr>
            <a:lvl6pPr marL="2155264"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6pPr>
            <a:lvl7pPr marL="2547130"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7pPr>
            <a:lvl8pPr marL="2938996"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8pPr>
            <a:lvl9pPr marL="3330862" indent="-195933" eaLnBrk="0" fontAlgn="base" hangingPunct="0">
              <a:lnSpc>
                <a:spcPct val="140000"/>
              </a:lnSpc>
              <a:spcBef>
                <a:spcPct val="0"/>
              </a:spcBef>
              <a:spcAft>
                <a:spcPct val="0"/>
              </a:spcAft>
              <a:defRPr sz="1886">
                <a:solidFill>
                  <a:schemeClr val="tx1"/>
                </a:solidFill>
                <a:latin typeface="Arial" panose="020B0604020202020204" pitchFamily="34" charset="0"/>
                <a:ea typeface="华文细黑" pitchFamily="2" charset="-122"/>
              </a:defRPr>
            </a:lvl9pPr>
          </a:lstStyle>
          <a:p>
            <a:pPr>
              <a:lnSpc>
                <a:spcPct val="100000"/>
              </a:lnSpc>
            </a:pPr>
            <a:fld id="{986E0B41-8345-4B8E-9A43-7491FFE6C9D1}" type="slidenum">
              <a:rPr lang="zh-CN" altLang="en-US" sz="2143" b="0">
                <a:latin typeface="FrutigerNext LT BlackCn" pitchFamily="34" charset="0"/>
                <a:ea typeface="ＭＳ Ｐゴシック" panose="020B0600070205080204" pitchFamily="34" charset="-128"/>
              </a:rPr>
              <a:pPr>
                <a:lnSpc>
                  <a:spcPct val="100000"/>
                </a:lnSpc>
              </a:pPr>
              <a:t>9</a:t>
            </a:fld>
            <a:endParaRPr lang="zh-CN" altLang="en-US" sz="2143" b="0">
              <a:latin typeface="FrutigerNext LT BlackCn" pitchFamily="34" charset="0"/>
              <a:ea typeface="ＭＳ Ｐゴシック" panose="020B0600070205080204" pitchFamily="34" charset="-128"/>
            </a:endParaRPr>
          </a:p>
        </p:txBody>
      </p:sp>
      <p:cxnSp>
        <p:nvCxnSpPr>
          <p:cNvPr id="15366" name="Straight Arrow Connector 2"/>
          <p:cNvCxnSpPr>
            <a:cxnSpLocks noChangeShapeType="1"/>
          </p:cNvCxnSpPr>
          <p:nvPr/>
        </p:nvCxnSpPr>
        <p:spPr bwMode="auto">
          <a:xfrm>
            <a:off x="3688897" y="715736"/>
            <a:ext cx="246290" cy="1849211"/>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367" name="矩形 5"/>
          <p:cNvSpPr>
            <a:spLocks noChangeArrowheads="1"/>
          </p:cNvSpPr>
          <p:nvPr/>
        </p:nvSpPr>
        <p:spPr bwMode="auto">
          <a:xfrm>
            <a:off x="5592537" y="2877911"/>
            <a:ext cx="5143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40000"/>
              </a:lnSpc>
              <a:defRPr sz="2200" b="1">
                <a:solidFill>
                  <a:schemeClr val="tx1"/>
                </a:solidFill>
                <a:latin typeface="Arial" panose="020B0604020202020204" pitchFamily="34" charset="0"/>
                <a:ea typeface="SimHei" panose="02010609060101010101" pitchFamily="49" charset="-122"/>
              </a:defRPr>
            </a:lvl1pPr>
            <a:lvl2pPr marL="742950" indent="-285750">
              <a:lnSpc>
                <a:spcPct val="140000"/>
              </a:lnSpc>
              <a:defRPr sz="2200">
                <a:solidFill>
                  <a:schemeClr val="tx1"/>
                </a:solidFill>
                <a:latin typeface="Arial" panose="020B0604020202020204" pitchFamily="34" charset="0"/>
                <a:ea typeface="华文细黑" pitchFamily="2" charset="-122"/>
              </a:defRPr>
            </a:lvl2pPr>
            <a:lvl3pPr marL="1143000" indent="-228600">
              <a:lnSpc>
                <a:spcPct val="140000"/>
              </a:lnSpc>
              <a:defRPr sz="2200">
                <a:solidFill>
                  <a:schemeClr val="tx1"/>
                </a:solidFill>
                <a:latin typeface="Arial" panose="020B0604020202020204" pitchFamily="34" charset="0"/>
                <a:ea typeface="华文细黑" pitchFamily="2" charset="-122"/>
              </a:defRPr>
            </a:lvl3pPr>
            <a:lvl4pPr marL="1600200" indent="-228600">
              <a:lnSpc>
                <a:spcPct val="140000"/>
              </a:lnSpc>
              <a:defRPr sz="2200">
                <a:solidFill>
                  <a:schemeClr val="tx1"/>
                </a:solidFill>
                <a:latin typeface="Arial" panose="020B0604020202020204" pitchFamily="34" charset="0"/>
                <a:ea typeface="华文细黑" pitchFamily="2" charset="-122"/>
              </a:defRPr>
            </a:lvl4pPr>
            <a:lvl5pPr marL="2057400" indent="-228600">
              <a:lnSpc>
                <a:spcPct val="140000"/>
              </a:lnSpc>
              <a:defRPr sz="2200">
                <a:solidFill>
                  <a:schemeClr val="tx1"/>
                </a:solidFill>
                <a:latin typeface="Arial" panose="020B0604020202020204" pitchFamily="34" charset="0"/>
                <a:ea typeface="华文细黑" pitchFamily="2" charset="-122"/>
              </a:defRPr>
            </a:lvl5pPr>
            <a:lvl6pPr marL="25146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6pPr>
            <a:lvl7pPr marL="29718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7pPr>
            <a:lvl8pPr marL="34290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8pPr>
            <a:lvl9pPr marL="3886200" indent="-228600" eaLnBrk="0" fontAlgn="base" hangingPunct="0">
              <a:lnSpc>
                <a:spcPct val="140000"/>
              </a:lnSpc>
              <a:spcBef>
                <a:spcPct val="0"/>
              </a:spcBef>
              <a:spcAft>
                <a:spcPct val="0"/>
              </a:spcAft>
              <a:defRPr sz="2200">
                <a:solidFill>
                  <a:schemeClr val="tx1"/>
                </a:solidFill>
                <a:latin typeface="Arial" panose="020B0604020202020204" pitchFamily="34" charset="0"/>
                <a:ea typeface="华文细黑" pitchFamily="2" charset="-122"/>
              </a:defRPr>
            </a:lvl9pPr>
          </a:lstStyle>
          <a:p>
            <a:pPr algn="ctr">
              <a:lnSpc>
                <a:spcPct val="100000"/>
              </a:lnSpc>
            </a:pPr>
            <a:r>
              <a:rPr lang="en-US" altLang="zh-CN" sz="1200" b="0">
                <a:latin typeface="FrutigerNext LT BlackCn" pitchFamily="34" charset="0"/>
                <a:ea typeface="ＭＳ Ｐゴシック" panose="020B0600070205080204" pitchFamily="34" charset="-128"/>
              </a:rPr>
              <a:t>Select Antenna sector setup</a:t>
            </a:r>
          </a:p>
        </p:txBody>
      </p:sp>
      <p:cxnSp>
        <p:nvCxnSpPr>
          <p:cNvPr id="15368" name="Straight Arrow Connector 6"/>
          <p:cNvCxnSpPr>
            <a:cxnSpLocks noChangeShapeType="1"/>
            <a:stCxn id="15367" idx="2"/>
          </p:cNvCxnSpPr>
          <p:nvPr/>
        </p:nvCxnSpPr>
        <p:spPr bwMode="auto">
          <a:xfrm>
            <a:off x="8164287" y="3154910"/>
            <a:ext cx="893989" cy="1384433"/>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 name="AutoShape 5"/>
          <p:cNvSpPr>
            <a:spLocks noChangeArrowheads="1"/>
          </p:cNvSpPr>
          <p:nvPr/>
        </p:nvSpPr>
        <p:spPr bwMode="auto">
          <a:xfrm>
            <a:off x="26678" y="0"/>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GB" sz="2800" b="1" dirty="0" smtClean="0">
                <a:solidFill>
                  <a:schemeClr val="bg1"/>
                </a:solidFill>
              </a:rPr>
              <a:t>IDB </a:t>
            </a:r>
            <a:endParaRPr lang="en-GB" sz="2800" b="1" dirty="0">
              <a:solidFill>
                <a:schemeClr val="bg1"/>
              </a:solidFill>
            </a:endParaRPr>
          </a:p>
        </p:txBody>
      </p:sp>
    </p:spTree>
    <p:extLst>
      <p:ext uri="{BB962C8B-B14F-4D97-AF65-F5344CB8AC3E}">
        <p14:creationId xmlns:p14="http://schemas.microsoft.com/office/powerpoint/2010/main" val="496874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4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1_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5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2_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6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5_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10972</TotalTime>
  <Words>626</Words>
  <Application>Microsoft Office PowerPoint</Application>
  <PresentationFormat>Widescreen</PresentationFormat>
  <Paragraphs>151</Paragraphs>
  <Slides>34</Slides>
  <Notes>14</Notes>
  <HiddenSlides>0</HiddenSlides>
  <MMClips>0</MMClips>
  <ScaleCrop>false</ScaleCrop>
  <HeadingPairs>
    <vt:vector size="6" baseType="variant">
      <vt:variant>
        <vt:lpstr>Fonts Used</vt:lpstr>
      </vt:variant>
      <vt:variant>
        <vt:i4>18</vt:i4>
      </vt:variant>
      <vt:variant>
        <vt:lpstr>Theme</vt:lpstr>
      </vt:variant>
      <vt:variant>
        <vt:i4>9</vt:i4>
      </vt:variant>
      <vt:variant>
        <vt:lpstr>Slide Titles</vt:lpstr>
      </vt:variant>
      <vt:variant>
        <vt:i4>34</vt:i4>
      </vt:variant>
    </vt:vector>
  </HeadingPairs>
  <TitlesOfParts>
    <vt:vector size="61" baseType="lpstr">
      <vt:lpstr>Batang</vt:lpstr>
      <vt:lpstr>微软雅黑</vt:lpstr>
      <vt:lpstr>ＭＳ Ｐゴシック</vt:lpstr>
      <vt:lpstr>ＭＳ Ｐゴシック</vt:lpstr>
      <vt:lpstr>黑体</vt:lpstr>
      <vt:lpstr>黑体</vt:lpstr>
      <vt:lpstr>SimSun</vt:lpstr>
      <vt:lpstr>SimSun</vt:lpstr>
      <vt:lpstr>Arial</vt:lpstr>
      <vt:lpstr>Calibri</vt:lpstr>
      <vt:lpstr>FrutigerNext LT BlackCn</vt:lpstr>
      <vt:lpstr>FrutigerNext LT Bold</vt:lpstr>
      <vt:lpstr>FrutigerNext LT Medium</vt:lpstr>
      <vt:lpstr>FrutigerNext LT Regular</vt:lpstr>
      <vt:lpstr>华文细黑</vt:lpstr>
      <vt:lpstr>Times New Roman</vt:lpstr>
      <vt:lpstr>Trebuchet MS</vt:lpstr>
      <vt:lpstr>Wingdings</vt:lpstr>
      <vt:lpstr>Blank</vt:lpstr>
      <vt:lpstr>14_主题1</vt:lpstr>
      <vt:lpstr>41_主题1</vt:lpstr>
      <vt:lpstr>1_Blank</vt:lpstr>
      <vt:lpstr>15_主题1</vt:lpstr>
      <vt:lpstr>42_主题1</vt:lpstr>
      <vt:lpstr>16_主题1</vt:lpstr>
      <vt:lpstr>35_主题1</vt:lpstr>
      <vt:lpstr>10_主题1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Dream Theater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Christos Samaras</dc:creator>
  <cp:lastModifiedBy>Muhammad Faisal Iqbal</cp:lastModifiedBy>
  <cp:revision>947</cp:revision>
  <dcterms:created xsi:type="dcterms:W3CDTF">2012-04-26T15:08:35Z</dcterms:created>
  <dcterms:modified xsi:type="dcterms:W3CDTF">2018-03-02T20:52:16Z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(3)d7Pq6cvH+1oNf1JQ4cstYA0zJzNCxzGHcGCpOyzf240JoAj6OaiF/pV7XhWRVPBSD9pAnA+g
PHCfol/BZ3jW4gH00Q8/nvjBPY59y/0LkJ3tYyde8Tstvasslw75Dz4W5+lW153aYT6URX6J
3AHajel9M4H7beP6P58ghh1yEWd6rIRVV/J+O5d7SOmmVTNbtZglJ7J5Hor7fU4wGXQxGDkc
7kcuiBVrvl+2nDlaOi</vt:lpwstr>
  </property>
  <property fmtid="{D5CDD505-2E9C-101B-9397-08002B2CF9AE}" pid="3" name="_2015_ms_pID_7253431">
    <vt:lpwstr>4FCzD459C3FsDvLDuBFjx5pRsD4ifWnKt+LI2QGZ9m0Hyo7p7qV75E
9lyDhdJXSXVFsVyKb3nNsqGhswofgmzN3A3OdyLPhNZk7hTy/lKmgz6twip/5MSYJikL96hV
Tp8ymqf7FjKlLuVrby7cyvQwbhxEwgrH5of0k0sMeswQXOwEMaK85cyzfo+c0FlqmB9lUQiS
DRRgjqIEE5/zuezicjLBQNnH4cbJ89ZRtQM/</vt:lpwstr>
  </property>
  <property fmtid="{D5CDD505-2E9C-101B-9397-08002B2CF9AE}" pid="4" name="_2015_ms_pID_7253432">
    <vt:lpwstr>TA==</vt:lpwstr>
  </property>
  <property fmtid="{D5CDD505-2E9C-101B-9397-08002B2CF9AE}" pid="5" name="_NewReviewCycle">
    <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1519974241</vt:lpwstr>
  </property>
</Properties>
</file>