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slideLayouts/slideLayout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5" r:id="rId3"/>
    <p:sldMasterId id="2147483667" r:id="rId4"/>
    <p:sldMasterId id="2147483669" r:id="rId5"/>
    <p:sldMasterId id="2147483672" r:id="rId6"/>
    <p:sldMasterId id="2147483688" r:id="rId7"/>
    <p:sldMasterId id="2147483691" r:id="rId8"/>
    <p:sldMasterId id="2147483695" r:id="rId9"/>
  </p:sldMasterIdLst>
  <p:notesMasterIdLst>
    <p:notesMasterId r:id="rId51"/>
  </p:notesMasterIdLst>
  <p:sldIdLst>
    <p:sldId id="470" r:id="rId10"/>
    <p:sldId id="471" r:id="rId11"/>
    <p:sldId id="472" r:id="rId12"/>
    <p:sldId id="479" r:id="rId13"/>
    <p:sldId id="480" r:id="rId14"/>
    <p:sldId id="481" r:id="rId15"/>
    <p:sldId id="482" r:id="rId16"/>
    <p:sldId id="483" r:id="rId17"/>
    <p:sldId id="484" r:id="rId18"/>
    <p:sldId id="485" r:id="rId19"/>
    <p:sldId id="486" r:id="rId20"/>
    <p:sldId id="487" r:id="rId21"/>
    <p:sldId id="488" r:id="rId22"/>
    <p:sldId id="489" r:id="rId23"/>
    <p:sldId id="490" r:id="rId24"/>
    <p:sldId id="491" r:id="rId25"/>
    <p:sldId id="492" r:id="rId26"/>
    <p:sldId id="493" r:id="rId27"/>
    <p:sldId id="494" r:id="rId28"/>
    <p:sldId id="495" r:id="rId29"/>
    <p:sldId id="496" r:id="rId30"/>
    <p:sldId id="497" r:id="rId31"/>
    <p:sldId id="498" r:id="rId32"/>
    <p:sldId id="499" r:id="rId33"/>
    <p:sldId id="500" r:id="rId34"/>
    <p:sldId id="501" r:id="rId35"/>
    <p:sldId id="502" r:id="rId36"/>
    <p:sldId id="503" r:id="rId37"/>
    <p:sldId id="504" r:id="rId38"/>
    <p:sldId id="505" r:id="rId39"/>
    <p:sldId id="506" r:id="rId40"/>
    <p:sldId id="507" r:id="rId41"/>
    <p:sldId id="508" r:id="rId42"/>
    <p:sldId id="509" r:id="rId43"/>
    <p:sldId id="510" r:id="rId44"/>
    <p:sldId id="511" r:id="rId45"/>
    <p:sldId id="512" r:id="rId46"/>
    <p:sldId id="475" r:id="rId47"/>
    <p:sldId id="476" r:id="rId48"/>
    <p:sldId id="477" r:id="rId49"/>
    <p:sldId id="464" r:id="rId5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za Seyedi (A)" initials="RS(" lastIdx="5" clrIdx="0">
    <p:extLst>
      <p:ext uri="{19B8F6BF-5375-455C-9EA6-DF929625EA0E}">
        <p15:presenceInfo xmlns:p15="http://schemas.microsoft.com/office/powerpoint/2012/main" userId="S-1-5-21-147214757-305610072-1517763936-49258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9D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94434" autoAdjust="0"/>
  </p:normalViewPr>
  <p:slideViewPr>
    <p:cSldViewPr>
      <p:cViewPr varScale="1">
        <p:scale>
          <a:sx n="87" d="100"/>
          <a:sy n="87" d="100"/>
        </p:scale>
        <p:origin x="864"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97825-B112-4771-8B05-9D650DBA632F}" type="datetimeFigureOut">
              <a:rPr lang="en-US" smtClean="0"/>
              <a:t>3/3/2018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DC774-759B-4A87-9B51-60F29AC19FD8}" type="slidenum">
              <a:rPr lang="en-US" smtClean="0"/>
              <a:t>‹#›</a:t>
            </a:fld>
            <a:endParaRPr lang="en-US"/>
          </a:p>
        </p:txBody>
      </p:sp>
    </p:spTree>
    <p:extLst>
      <p:ext uri="{BB962C8B-B14F-4D97-AF65-F5344CB8AC3E}">
        <p14:creationId xmlns:p14="http://schemas.microsoft.com/office/powerpoint/2010/main" val="629194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91DC774-759B-4A87-9B51-60F29AC19FD8}" type="slidenum">
              <a:rPr lang="en-US" smtClean="0"/>
              <a:t>2</a:t>
            </a:fld>
            <a:endParaRPr lang="en-US"/>
          </a:p>
        </p:txBody>
      </p:sp>
    </p:spTree>
    <p:extLst>
      <p:ext uri="{BB962C8B-B14F-4D97-AF65-F5344CB8AC3E}">
        <p14:creationId xmlns:p14="http://schemas.microsoft.com/office/powerpoint/2010/main" val="524000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panose="020B0604020202020204" pitchFamily="34" charset="0"/>
            </a:endParaRPr>
          </a:p>
        </p:txBody>
      </p:sp>
      <p:sp>
        <p:nvSpPr>
          <p:cNvPr id="4" name="Date Placeholder 3"/>
          <p:cNvSpPr>
            <a:spLocks noGrp="1"/>
          </p:cNvSpPr>
          <p:nvPr>
            <p:ph type="dt" sz="quarter" idx="1"/>
          </p:nvPr>
        </p:nvSpPr>
        <p:spPr/>
        <p:txBody>
          <a:bodyPr/>
          <a:lstStyle/>
          <a:p>
            <a:pPr>
              <a:defRPr/>
            </a:pPr>
            <a:r>
              <a:rPr lang="en-US" smtClean="0"/>
              <a:t>2013-11-11 </a:t>
            </a:r>
            <a:endParaRPr lang="en-US" dirty="0"/>
          </a:p>
        </p:txBody>
      </p:sp>
      <p:sp>
        <p:nvSpPr>
          <p:cNvPr id="133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50000"/>
              </a:spcBef>
            </a:pPr>
            <a:fld id="{AB722EC1-A45F-4976-AFA1-9F4A5584405D}" type="slidenum">
              <a:rPr lang="en-US"/>
              <a:pPr>
                <a:spcBef>
                  <a:spcPct val="50000"/>
                </a:spcBef>
              </a:pPr>
              <a:t>7</a:t>
            </a:fld>
            <a:endParaRPr lang="en-US"/>
          </a:p>
        </p:txBody>
      </p:sp>
      <p:sp>
        <p:nvSpPr>
          <p:cNvPr id="6" name="Header Placeholder 5"/>
          <p:cNvSpPr>
            <a:spLocks noGrp="1"/>
          </p:cNvSpPr>
          <p:nvPr>
            <p:ph type="hdr" sz="quarter"/>
          </p:nvPr>
        </p:nvSpPr>
        <p:spPr/>
        <p:txBody>
          <a:bodyPr/>
          <a:lstStyle/>
          <a:p>
            <a:pPr>
              <a:defRPr/>
            </a:pPr>
            <a:r>
              <a:rPr lang="en-US" smtClean="0"/>
              <a:t>RBS 6000 Dual DUW Configuration </a:t>
            </a:r>
            <a:endParaRPr lang="en-US" dirty="0"/>
          </a:p>
        </p:txBody>
      </p:sp>
      <p:sp>
        <p:nvSpPr>
          <p:cNvPr id="7" name="Footer Placeholder 6"/>
          <p:cNvSpPr>
            <a:spLocks noGrp="1"/>
          </p:cNvSpPr>
          <p:nvPr>
            <p:ph type="ftr" sz="quarter" idx="4"/>
          </p:nvPr>
        </p:nvSpPr>
        <p:spPr/>
        <p:txBody>
          <a:bodyPr/>
          <a:lstStyle/>
          <a:p>
            <a:pPr>
              <a:defRPr/>
            </a:pPr>
            <a:r>
              <a:rPr lang="en-US" smtClean="0"/>
              <a:t> </a:t>
            </a:r>
            <a:endParaRPr lang="en-US" dirty="0"/>
          </a:p>
        </p:txBody>
      </p:sp>
    </p:spTree>
    <p:extLst>
      <p:ext uri="{BB962C8B-B14F-4D97-AF65-F5344CB8AC3E}">
        <p14:creationId xmlns:p14="http://schemas.microsoft.com/office/powerpoint/2010/main" val="275624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panose="020B0604020202020204" pitchFamily="34" charset="0"/>
            </a:endParaRPr>
          </a:p>
        </p:txBody>
      </p:sp>
      <p:sp>
        <p:nvSpPr>
          <p:cNvPr id="4" name="Date Placeholder 3"/>
          <p:cNvSpPr>
            <a:spLocks noGrp="1"/>
          </p:cNvSpPr>
          <p:nvPr>
            <p:ph type="dt" sz="quarter" idx="1"/>
          </p:nvPr>
        </p:nvSpPr>
        <p:spPr/>
        <p:txBody>
          <a:bodyPr/>
          <a:lstStyle/>
          <a:p>
            <a:pPr>
              <a:defRPr/>
            </a:pPr>
            <a:r>
              <a:rPr lang="en-US" smtClean="0"/>
              <a:t>2013-11-11 </a:t>
            </a:r>
            <a:endParaRPr lang="en-US" dirty="0"/>
          </a:p>
        </p:txBody>
      </p:sp>
      <p:sp>
        <p:nvSpPr>
          <p:cNvPr id="245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50000"/>
              </a:spcBef>
            </a:pPr>
            <a:fld id="{EC8E54BE-93AD-49DB-A2BB-67A24F68CC46}" type="slidenum">
              <a:rPr lang="en-US"/>
              <a:pPr>
                <a:spcBef>
                  <a:spcPct val="50000"/>
                </a:spcBef>
              </a:pPr>
              <a:t>17</a:t>
            </a:fld>
            <a:endParaRPr lang="en-US"/>
          </a:p>
        </p:txBody>
      </p:sp>
      <p:sp>
        <p:nvSpPr>
          <p:cNvPr id="6" name="Header Placeholder 5"/>
          <p:cNvSpPr>
            <a:spLocks noGrp="1"/>
          </p:cNvSpPr>
          <p:nvPr>
            <p:ph type="hdr" sz="quarter"/>
          </p:nvPr>
        </p:nvSpPr>
        <p:spPr/>
        <p:txBody>
          <a:bodyPr/>
          <a:lstStyle/>
          <a:p>
            <a:pPr>
              <a:defRPr/>
            </a:pPr>
            <a:r>
              <a:rPr lang="en-US" smtClean="0"/>
              <a:t>RBS 6000 Dual DUW Configuration </a:t>
            </a:r>
            <a:endParaRPr lang="en-US" dirty="0"/>
          </a:p>
        </p:txBody>
      </p:sp>
      <p:sp>
        <p:nvSpPr>
          <p:cNvPr id="7" name="Footer Placeholder 6"/>
          <p:cNvSpPr>
            <a:spLocks noGrp="1"/>
          </p:cNvSpPr>
          <p:nvPr>
            <p:ph type="ftr" sz="quarter" idx="4"/>
          </p:nvPr>
        </p:nvSpPr>
        <p:spPr/>
        <p:txBody>
          <a:bodyPr/>
          <a:lstStyle/>
          <a:p>
            <a:pPr>
              <a:defRPr/>
            </a:pPr>
            <a:r>
              <a:rPr lang="en-US" smtClean="0"/>
              <a:t> </a:t>
            </a:r>
            <a:endParaRPr lang="en-US" dirty="0"/>
          </a:p>
        </p:txBody>
      </p:sp>
    </p:spTree>
    <p:extLst>
      <p:ext uri="{BB962C8B-B14F-4D97-AF65-F5344CB8AC3E}">
        <p14:creationId xmlns:p14="http://schemas.microsoft.com/office/powerpoint/2010/main" val="1320776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1E009F7-A170-4579-947F-ECDC3055FCB5}" type="slidenum">
              <a:rPr lang="zh-CN" altLang="en-US" smtClean="0">
                <a:solidFill>
                  <a:prstClr val="black"/>
                </a:solidFill>
              </a:rPr>
              <a:pPr>
                <a:defRPr/>
              </a:pPr>
              <a:t>41</a:t>
            </a:fld>
            <a:endParaRPr lang="zh-CN" altLang="en-US">
              <a:solidFill>
                <a:prstClr val="black"/>
              </a:solidFill>
            </a:endParaRPr>
          </a:p>
        </p:txBody>
      </p:sp>
    </p:spTree>
    <p:extLst>
      <p:ext uri="{BB962C8B-B14F-4D97-AF65-F5344CB8AC3E}">
        <p14:creationId xmlns:p14="http://schemas.microsoft.com/office/powerpoint/2010/main" val="815253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90384"/>
            <a:ext cx="10363200" cy="7511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584775"/>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quarter" idx="10"/>
          </p:nvPr>
        </p:nvSpPr>
        <p:spPr/>
        <p:txBody>
          <a:bodyPr/>
          <a:lstStyle/>
          <a:p>
            <a:pPr>
              <a:defRPr/>
            </a:pPr>
            <a:endParaRPr lang="en-US" altLang="zh-CN">
              <a:solidFill>
                <a:srgbClr val="000000"/>
              </a:solidFill>
            </a:endParaRPr>
          </a:p>
        </p:txBody>
      </p:sp>
    </p:spTree>
    <p:extLst>
      <p:ext uri="{BB962C8B-B14F-4D97-AF65-F5344CB8AC3E}">
        <p14:creationId xmlns:p14="http://schemas.microsoft.com/office/powerpoint/2010/main" val="680468923"/>
      </p:ext>
    </p:extLst>
  </p:cSld>
  <p:clrMapOvr>
    <a:masterClrMapping/>
  </p:clrMapOvr>
  <p:transition advClick="0" advTm="8000">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9795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90384"/>
            <a:ext cx="10363200" cy="751169"/>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584775"/>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quarter" idx="10"/>
          </p:nvPr>
        </p:nvSpPr>
        <p:spPr/>
        <p:txBody>
          <a:bodyPr/>
          <a:lstStyle/>
          <a:p>
            <a:pPr>
              <a:defRPr/>
            </a:pPr>
            <a:endParaRPr lang="en-US" altLang="zh-CN">
              <a:solidFill>
                <a:srgbClr val="000000"/>
              </a:solidFill>
            </a:endParaRPr>
          </a:p>
        </p:txBody>
      </p:sp>
    </p:spTree>
    <p:extLst>
      <p:ext uri="{BB962C8B-B14F-4D97-AF65-F5344CB8AC3E}">
        <p14:creationId xmlns:p14="http://schemas.microsoft.com/office/powerpoint/2010/main" val="3354635816"/>
      </p:ext>
    </p:extLst>
  </p:cSld>
  <p:clrMapOvr>
    <a:masterClrMapping/>
  </p:clrMapOvr>
  <p:transition advClick="0" advTm="8000">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80847" y="488950"/>
            <a:ext cx="10973117" cy="1143000"/>
          </a:xfrm>
          <a:prstGeom prst="rect">
            <a:avLst/>
          </a:prstGeom>
        </p:spPr>
        <p:txBody>
          <a:bodyPr/>
          <a:lstStyle>
            <a:lvl1pPr marL="0" marR="0" indent="0" algn="l" defTabSz="914126" rtl="0" eaLnBrk="1" fontAlgn="base" latinLnBrk="0" hangingPunct="1">
              <a:lnSpc>
                <a:spcPct val="100000"/>
              </a:lnSpc>
              <a:spcBef>
                <a:spcPct val="0"/>
              </a:spcBef>
              <a:spcAft>
                <a:spcPct val="0"/>
              </a:spcAft>
              <a:buClrTx/>
              <a:buSzTx/>
              <a:buFontTx/>
              <a:buNone/>
              <a:tabLst/>
              <a:defRPr>
                <a:solidFill>
                  <a:schemeClr val="tx1">
                    <a:lumMod val="75000"/>
                    <a:lumOff val="25000"/>
                  </a:schemeClr>
                </a:solidFill>
                <a:latin typeface="FrutigerNext LT Light" pitchFamily="34" charset="0"/>
                <a:ea typeface="微软雅黑" pitchFamily="34" charset="-122"/>
              </a:defRPr>
            </a:lvl1pPr>
          </a:lstStyle>
          <a:p>
            <a:r>
              <a:rPr lang="zh-CN" altLang="en-US" smtClean="0"/>
              <a:t>单击此处编辑母版标题样式</a:t>
            </a:r>
            <a:endParaRPr lang="zh-CN" altLang="en-US" dirty="0"/>
          </a:p>
        </p:txBody>
      </p:sp>
      <p:sp>
        <p:nvSpPr>
          <p:cNvPr id="4" name="文本占位符 3"/>
          <p:cNvSpPr>
            <a:spLocks noGrp="1"/>
          </p:cNvSpPr>
          <p:nvPr>
            <p:ph type="body" sz="quarter" idx="10"/>
          </p:nvPr>
        </p:nvSpPr>
        <p:spPr>
          <a:xfrm>
            <a:off x="811002" y="1803400"/>
            <a:ext cx="10468424" cy="4073525"/>
          </a:xfrm>
          <a:prstGeom prst="rect">
            <a:avLst/>
          </a:prstGeom>
        </p:spPr>
        <p:txBody>
          <a:bodyPr/>
          <a:lstStyle>
            <a:lvl1pPr>
              <a:defRPr>
                <a:solidFill>
                  <a:schemeClr val="tx1">
                    <a:lumMod val="75000"/>
                    <a:lumOff val="25000"/>
                  </a:schemeClr>
                </a:solidFill>
                <a:latin typeface="微软雅黑" pitchFamily="34" charset="-122"/>
                <a:ea typeface="微软雅黑" pitchFamily="34" charset="-122"/>
              </a:defRPr>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smtClean="0"/>
          </a:p>
        </p:txBody>
      </p:sp>
    </p:spTree>
    <p:extLst>
      <p:ext uri="{BB962C8B-B14F-4D97-AF65-F5344CB8AC3E}">
        <p14:creationId xmlns:p14="http://schemas.microsoft.com/office/powerpoint/2010/main" val="4298713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1 column">
    <p:spTree>
      <p:nvGrpSpPr>
        <p:cNvPr id="1" name=""/>
        <p:cNvGrpSpPr/>
        <p:nvPr/>
      </p:nvGrpSpPr>
      <p:grpSpPr>
        <a:xfrm>
          <a:off x="0" y="0"/>
          <a:ext cx="0" cy="0"/>
          <a:chOff x="0" y="0"/>
          <a:chExt cx="0" cy="0"/>
        </a:xfrm>
      </p:grpSpPr>
      <p:sp>
        <p:nvSpPr>
          <p:cNvPr id="3" name="Content Placeholder 1"/>
          <p:cNvSpPr>
            <a:spLocks noGrp="1"/>
          </p:cNvSpPr>
          <p:nvPr>
            <p:ph idx="1"/>
          </p:nvPr>
        </p:nvSpPr>
        <p:spPr>
          <a:xfrm>
            <a:off x="529169" y="1800000"/>
            <a:ext cx="11135785" cy="38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524935" y="239715"/>
            <a:ext cx="9992784" cy="108537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29873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91039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80556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theme" Target="../theme/theme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theme" Target="../theme/theme7.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theme" Target="../theme/theme8.xml"/><Relationship Id="rId5" Type="http://schemas.openxmlformats.org/officeDocument/2006/relationships/image" Target="../media/image6.png"/><Relationship Id="rId4" Type="http://schemas.openxmlformats.org/officeDocument/2006/relationships/slide" Target="../slides/slide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9.xml"/><Relationship Id="rId1" Type="http://schemas.openxmlformats.org/officeDocument/2006/relationships/slideLayout" Target="../slideLayouts/slideLayout7.xml"/><Relationship Id="rId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029" name="Picture 146" descr="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73139"/>
            <a:ext cx="1219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 name="Text Box 7"/>
          <p:cNvSpPr txBox="1">
            <a:spLocks noChangeArrowheads="1"/>
          </p:cNvSpPr>
          <p:nvPr/>
        </p:nvSpPr>
        <p:spPr bwMode="auto">
          <a:xfrm>
            <a:off x="9639300" y="4011614"/>
            <a:ext cx="1504130" cy="29745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defRPr/>
            </a:pPr>
            <a:r>
              <a:rPr lang="en-US" altLang="zh-CN" sz="1333" smtClean="0">
                <a:solidFill>
                  <a:srgbClr val="FFFFFF"/>
                </a:solidFill>
                <a:latin typeface="FrutigerNext LT Bold" pitchFamily="34" charset="0"/>
                <a:ea typeface="MS PGothic" pitchFamily="34" charset="-128"/>
              </a:rPr>
              <a:t>www.huawei.com</a:t>
            </a:r>
          </a:p>
        </p:txBody>
      </p:sp>
      <p:sp>
        <p:nvSpPr>
          <p:cNvPr id="1031" name="Rectangle 2"/>
          <p:cNvSpPr>
            <a:spLocks noGrp="1" noChangeArrowheads="1"/>
          </p:cNvSpPr>
          <p:nvPr>
            <p:ph type="title"/>
          </p:nvPr>
        </p:nvSpPr>
        <p:spPr bwMode="auto">
          <a:xfrm>
            <a:off x="1007533" y="2092185"/>
            <a:ext cx="8161867" cy="75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800" rIns="91440" bIns="46800" numCol="1" anchor="ctr" anchorCtr="0" compatLnSpc="1">
            <a:prstTxWarp prst="textNoShape">
              <a:avLst/>
            </a:prstTxWarp>
            <a:spAutoFit/>
          </a:bodyPr>
          <a:lstStyle/>
          <a:p>
            <a:pPr lvl="0"/>
            <a:r>
              <a:rPr lang="zh-CN" altLang="en-US" smtClean="0"/>
              <a:t>单击此处编辑母版标题样式</a:t>
            </a:r>
          </a:p>
        </p:txBody>
      </p:sp>
      <p:sp>
        <p:nvSpPr>
          <p:cNvPr id="1032" name="Rectangle 3"/>
          <p:cNvSpPr>
            <a:spLocks noGrp="1" noChangeArrowheads="1"/>
          </p:cNvSpPr>
          <p:nvPr>
            <p:ph type="body" idx="1"/>
          </p:nvPr>
        </p:nvSpPr>
        <p:spPr bwMode="auto">
          <a:xfrm>
            <a:off x="1007533" y="3068640"/>
            <a:ext cx="71056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dirty="0" smtClean="0"/>
              <a:t>Click to edit Master subtitle style</a:t>
            </a:r>
          </a:p>
        </p:txBody>
      </p:sp>
      <p:sp>
        <p:nvSpPr>
          <p:cNvPr id="1036" name="Rectangle 13"/>
          <p:cNvSpPr>
            <a:spLocks noChangeArrowheads="1"/>
          </p:cNvSpPr>
          <p:nvPr/>
        </p:nvSpPr>
        <p:spPr bwMode="auto">
          <a:xfrm>
            <a:off x="9647769" y="476251"/>
            <a:ext cx="1953684" cy="28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1045607" eaLnBrk="0" fontAlgn="base" hangingPunct="0">
              <a:spcBef>
                <a:spcPct val="0"/>
              </a:spcBef>
              <a:spcAft>
                <a:spcPct val="0"/>
              </a:spcAft>
            </a:pPr>
            <a:r>
              <a:rPr lang="en-US" altLang="zh-CN" sz="1867" b="1" dirty="0">
                <a:solidFill>
                  <a:srgbClr val="666666"/>
                </a:solidFill>
                <a:latin typeface="FrutigerNext LT Bold" pitchFamily="34" charset="0"/>
                <a:ea typeface="ＭＳ Ｐゴシック" pitchFamily="34" charset="-128"/>
              </a:rPr>
              <a:t>Security Level: </a:t>
            </a:r>
          </a:p>
        </p:txBody>
      </p:sp>
      <p:sp>
        <p:nvSpPr>
          <p:cNvPr id="310" name="Rectangle 19"/>
          <p:cNvSpPr>
            <a:spLocks noGrp="1" noChangeArrowheads="1"/>
          </p:cNvSpPr>
          <p:nvPr>
            <p:ph type="dt" sz="quarter" idx="2"/>
          </p:nvPr>
        </p:nvSpPr>
        <p:spPr bwMode="auto">
          <a:xfrm>
            <a:off x="1007533" y="479425"/>
            <a:ext cx="2844800" cy="2872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867">
                <a:latin typeface="+mn-lt"/>
                <a:ea typeface="+mn-ea"/>
              </a:defRPr>
            </a:lvl1pPr>
          </a:lstStyle>
          <a:p>
            <a:pPr fontAlgn="base">
              <a:spcBef>
                <a:spcPct val="0"/>
              </a:spcBef>
              <a:spcAft>
                <a:spcPct val="0"/>
              </a:spcAft>
              <a:defRPr/>
            </a:pPr>
            <a:endParaRPr lang="en-US" altLang="zh-CN">
              <a:solidFill>
                <a:srgbClr val="000000"/>
              </a:solidFill>
            </a:endParaRPr>
          </a:p>
        </p:txBody>
      </p:sp>
      <p:sp>
        <p:nvSpPr>
          <p:cNvPr id="1105" name="Text Box 81"/>
          <p:cNvSpPr txBox="1">
            <a:spLocks noChangeArrowheads="1"/>
          </p:cNvSpPr>
          <p:nvPr/>
        </p:nvSpPr>
        <p:spPr bwMode="auto">
          <a:xfrm>
            <a:off x="-3845984" y="1330326"/>
            <a:ext cx="3702051" cy="236301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4460" tIns="52229" rIns="104460" bIns="52229">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fontAlgn="base">
              <a:lnSpc>
                <a:spcPct val="125000"/>
              </a:lnSpc>
              <a:spcBef>
                <a:spcPct val="0"/>
              </a:spcBef>
              <a:spcAft>
                <a:spcPct val="0"/>
              </a:spcAft>
            </a:pPr>
            <a:r>
              <a:rPr lang="en-US" sz="1467" noProof="1">
                <a:solidFill>
                  <a:srgbClr val="FFFFFF"/>
                </a:solidFill>
                <a:latin typeface="FrutigerNext LT Regular" pitchFamily="34" charset="0"/>
                <a:ea typeface="ＭＳ Ｐゴシック" pitchFamily="34" charset="-128"/>
              </a:rPr>
              <a:t>Slide title</a:t>
            </a:r>
            <a:r>
              <a:rPr lang="en-US" altLang="zh-CN" sz="1467" dirty="0">
                <a:solidFill>
                  <a:srgbClr val="FFFFFF"/>
                </a:solidFill>
                <a:latin typeface="FrutigerNext LT Regular" pitchFamily="34" charset="0"/>
                <a:ea typeface="ＭＳ Ｐゴシック" pitchFamily="34" charset="-128"/>
              </a:rPr>
              <a:t> </a:t>
            </a:r>
            <a:r>
              <a:rPr lang="en-US" altLang="zh-CN" sz="1467" dirty="0">
                <a:solidFill>
                  <a:srgbClr val="FFFFFF"/>
                </a:solidFill>
                <a:latin typeface="FrutigerNext LT Regular" pitchFamily="34" charset="0"/>
                <a:ea typeface="华文细黑" pitchFamily="2" charset="-122"/>
              </a:rPr>
              <a:t>:</a:t>
            </a:r>
            <a:r>
              <a:rPr lang="en-US" altLang="zh-CN" sz="1467" dirty="0" smtClean="0">
                <a:solidFill>
                  <a:srgbClr val="FFFFFF"/>
                </a:solidFill>
                <a:latin typeface="FrutigerNext LT Regular" pitchFamily="34" charset="0"/>
                <a:ea typeface="华文细黑" pitchFamily="2" charset="-122"/>
              </a:rPr>
              <a:t>40-47pt </a:t>
            </a:r>
            <a:endParaRPr lang="en-US" altLang="zh-CN" sz="1467" dirty="0">
              <a:solidFill>
                <a:srgbClr val="FFFFFF"/>
              </a:solidFill>
              <a:latin typeface="FrutigerNext LT Regular" pitchFamily="34" charset="0"/>
              <a:ea typeface="华文细黑" pitchFamily="2" charset="-122"/>
            </a:endParaRPr>
          </a:p>
          <a:p>
            <a:pPr algn="r" fontAlgn="base">
              <a:lnSpc>
                <a:spcPct val="125000"/>
              </a:lnSpc>
              <a:spcBef>
                <a:spcPct val="0"/>
              </a:spcBef>
              <a:spcAft>
                <a:spcPct val="0"/>
              </a:spcAft>
            </a:pPr>
            <a:r>
              <a:rPr lang="en-US" sz="1467" noProof="1">
                <a:solidFill>
                  <a:srgbClr val="FFFFFF"/>
                </a:solidFill>
                <a:latin typeface="FrutigerNext LT Regular" pitchFamily="34" charset="0"/>
                <a:ea typeface="ＭＳ Ｐゴシック" pitchFamily="34" charset="-128"/>
              </a:rPr>
              <a:t>Slide subtitle </a:t>
            </a:r>
            <a:r>
              <a:rPr lang="en-US" altLang="zh-CN" sz="1467" dirty="0">
                <a:solidFill>
                  <a:srgbClr val="FFFFFF"/>
                </a:solidFill>
                <a:latin typeface="FrutigerNext LT Regular" pitchFamily="34" charset="0"/>
                <a:ea typeface="华文细黑" pitchFamily="2" charset="-122"/>
              </a:rPr>
              <a:t>:26-30pt</a:t>
            </a:r>
          </a:p>
          <a:p>
            <a:pPr algn="r" fontAlgn="base">
              <a:lnSpc>
                <a:spcPct val="125000"/>
              </a:lnSpc>
              <a:spcBef>
                <a:spcPct val="0"/>
              </a:spcBef>
              <a:spcAft>
                <a:spcPct val="0"/>
              </a:spcAft>
            </a:pPr>
            <a:r>
              <a:rPr lang="en-US" altLang="zh-CN" sz="1467" dirty="0">
                <a:solidFill>
                  <a:srgbClr val="FFFFFF"/>
                </a:solidFill>
                <a:latin typeface="FrutigerNext LT Regular" pitchFamily="34" charset="0"/>
                <a:ea typeface="华文细黑" pitchFamily="2" charset="-122"/>
              </a:rPr>
              <a:t>Color::white</a:t>
            </a:r>
          </a:p>
          <a:p>
            <a:pPr algn="r" fontAlgn="base">
              <a:lnSpc>
                <a:spcPct val="125000"/>
              </a:lnSpc>
              <a:spcBef>
                <a:spcPct val="0"/>
              </a:spcBef>
              <a:spcAft>
                <a:spcPct val="0"/>
              </a:spcAft>
            </a:pPr>
            <a:r>
              <a:rPr lang="zh-CN" altLang="en-US" sz="1467" dirty="0">
                <a:solidFill>
                  <a:srgbClr val="FFFFFF"/>
                </a:solidFill>
                <a:latin typeface="FrutigerNext LT Regular" pitchFamily="34" charset="0"/>
                <a:ea typeface="ＭＳ Ｐゴシック" pitchFamily="34" charset="-128"/>
              </a:rPr>
              <a:t> </a:t>
            </a:r>
            <a:r>
              <a:rPr lang="en-US" altLang="zh-CN" sz="1467" dirty="0">
                <a:solidFill>
                  <a:srgbClr val="FFFFFF"/>
                </a:solidFill>
                <a:latin typeface="FrutigerNext LT Regular" pitchFamily="34" charset="0"/>
                <a:ea typeface="ＭＳ Ｐゴシック" pitchFamily="34" charset="-128"/>
              </a:rPr>
              <a:t>Corporate Font </a:t>
            </a:r>
            <a:r>
              <a:rPr lang="en-US" altLang="zh-CN" sz="1467" dirty="0">
                <a:solidFill>
                  <a:srgbClr val="FFFFFF"/>
                </a:solidFill>
                <a:latin typeface="FrutigerNext LT Regular" pitchFamily="34" charset="0"/>
                <a:ea typeface="华文细黑" pitchFamily="2" charset="-122"/>
              </a:rPr>
              <a:t>:</a:t>
            </a:r>
          </a:p>
          <a:p>
            <a:pPr algn="r" fontAlgn="base">
              <a:lnSpc>
                <a:spcPct val="125000"/>
              </a:lnSpc>
              <a:spcBef>
                <a:spcPct val="0"/>
              </a:spcBef>
              <a:spcAft>
                <a:spcPct val="0"/>
              </a:spcAft>
            </a:pPr>
            <a:r>
              <a:rPr lang="en-US" altLang="zh-CN" sz="1467" dirty="0" err="1">
                <a:solidFill>
                  <a:srgbClr val="FFFFFF"/>
                </a:solidFill>
                <a:latin typeface="FrutigerNext LT Regular" pitchFamily="34" charset="0"/>
                <a:ea typeface="华文细黑" pitchFamily="2" charset="-122"/>
              </a:rPr>
              <a:t>FrutigerNext</a:t>
            </a:r>
            <a:r>
              <a:rPr lang="en-US" altLang="zh-CN" sz="1467" dirty="0">
                <a:solidFill>
                  <a:srgbClr val="FFFFFF"/>
                </a:solidFill>
                <a:latin typeface="FrutigerNext LT Regular" pitchFamily="34" charset="0"/>
                <a:ea typeface="华文细黑" pitchFamily="2" charset="-122"/>
              </a:rPr>
              <a:t> LT Medium</a:t>
            </a:r>
          </a:p>
          <a:p>
            <a:pPr algn="r" fontAlgn="base">
              <a:lnSpc>
                <a:spcPct val="125000"/>
              </a:lnSpc>
              <a:spcBef>
                <a:spcPct val="0"/>
              </a:spcBef>
              <a:spcAft>
                <a:spcPct val="0"/>
              </a:spcAft>
            </a:pPr>
            <a:r>
              <a:rPr lang="en-US" altLang="zh-CN" sz="1467" dirty="0">
                <a:solidFill>
                  <a:srgbClr val="FFFFFF"/>
                </a:solidFill>
                <a:latin typeface="FrutigerNext LT Regular" pitchFamily="34" charset="0"/>
                <a:ea typeface="ＭＳ Ｐゴシック" pitchFamily="34" charset="-128"/>
              </a:rPr>
              <a:t>Font to be used by customers and </a:t>
            </a:r>
          </a:p>
          <a:p>
            <a:pPr algn="r" fontAlgn="base">
              <a:lnSpc>
                <a:spcPct val="125000"/>
              </a:lnSpc>
              <a:spcBef>
                <a:spcPct val="0"/>
              </a:spcBef>
              <a:spcAft>
                <a:spcPct val="0"/>
              </a:spcAft>
            </a:pPr>
            <a:r>
              <a:rPr lang="en-US" altLang="zh-CN" sz="1467" dirty="0">
                <a:solidFill>
                  <a:srgbClr val="FFFFFF"/>
                </a:solidFill>
                <a:latin typeface="FrutigerNext LT Regular" pitchFamily="34" charset="0"/>
                <a:ea typeface="ＭＳ Ｐゴシック" pitchFamily="34" charset="-128"/>
              </a:rPr>
              <a:t>partners </a:t>
            </a:r>
            <a:r>
              <a:rPr lang="en-US" altLang="zh-CN" sz="1467" dirty="0">
                <a:solidFill>
                  <a:srgbClr val="FFFFFF"/>
                </a:solidFill>
                <a:latin typeface="FrutigerNext LT Regular" pitchFamily="34" charset="0"/>
                <a:ea typeface="华文细黑" pitchFamily="2" charset="-122"/>
              </a:rPr>
              <a:t>: </a:t>
            </a:r>
          </a:p>
          <a:p>
            <a:pPr algn="r" fontAlgn="base">
              <a:lnSpc>
                <a:spcPct val="125000"/>
              </a:lnSpc>
              <a:spcBef>
                <a:spcPct val="0"/>
              </a:spcBef>
              <a:spcAft>
                <a:spcPct val="0"/>
              </a:spcAft>
            </a:pPr>
            <a:r>
              <a:rPr lang="en-US" altLang="zh-CN" sz="1467" dirty="0">
                <a:solidFill>
                  <a:srgbClr val="FFFFFF"/>
                </a:solidFill>
                <a:latin typeface="FrutigerNext LT Regular" pitchFamily="34" charset="0"/>
                <a:ea typeface="华文细黑" pitchFamily="2" charset="-122"/>
              </a:rPr>
              <a:t>Arial</a:t>
            </a:r>
          </a:p>
        </p:txBody>
      </p:sp>
      <p:sp>
        <p:nvSpPr>
          <p:cNvPr id="11" name="Text Box 5"/>
          <p:cNvSpPr txBox="1">
            <a:spLocks noChangeArrowheads="1"/>
          </p:cNvSpPr>
          <p:nvPr/>
        </p:nvSpPr>
        <p:spPr bwMode="auto">
          <a:xfrm>
            <a:off x="1007534" y="6219826"/>
            <a:ext cx="4128181" cy="28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defRPr/>
            </a:pPr>
            <a:r>
              <a:rPr lang="en-US" altLang="zh-CN" sz="1867" dirty="0" smtClean="0">
                <a:solidFill>
                  <a:srgbClr val="000000"/>
                </a:solidFill>
                <a:latin typeface="FrutigerNext LT Bold" pitchFamily="34" charset="0"/>
                <a:ea typeface="MS PGothic" pitchFamily="34" charset="-128"/>
              </a:rPr>
              <a:t>HUAWEI TECHNOLOGIES CO., LTD.</a:t>
            </a:r>
          </a:p>
        </p:txBody>
      </p:sp>
      <p:pic>
        <p:nvPicPr>
          <p:cNvPr id="12" name="Picture 6" descr="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25619" y="5684837"/>
            <a:ext cx="941916"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361128"/>
      </p:ext>
    </p:extLst>
  </p:cSld>
  <p:clrMap bg1="lt1" tx1="dk1" bg2="lt2" tx2="dk2" accent1="accent1" accent2="accent2" accent3="accent3" accent4="accent4" accent5="accent5" accent6="accent6" hlink="hlink" folHlink="folHlink"/>
  <p:sldLayoutIdLst>
    <p:sldLayoutId id="2147483661" r:id="rId1"/>
  </p:sldLayoutIdLst>
  <p:transition advClick="0" advTm="8000">
    <p:fade thruBlk="1"/>
  </p:transition>
  <p:timing>
    <p:tnLst>
      <p:par>
        <p:cTn id="1" dur="indefinite" restart="never" nodeType="tmRoot"/>
      </p:par>
    </p:tnLst>
  </p:timing>
  <p:txStyles>
    <p:titleStyle>
      <a:lvl1pPr algn="l" rtl="0" eaLnBrk="1" fontAlgn="base" hangingPunct="1">
        <a:spcBef>
          <a:spcPct val="0"/>
        </a:spcBef>
        <a:spcAft>
          <a:spcPct val="0"/>
        </a:spcAft>
        <a:defRPr lang="zh-CN" altLang="en-US" sz="4267" b="1" dirty="0">
          <a:solidFill>
            <a:schemeClr val="bg1"/>
          </a:solidFill>
          <a:latin typeface="FrutigerNext LT Medium" pitchFamily="34" charset="0"/>
          <a:ea typeface="黑体" pitchFamily="49" charset="-122"/>
          <a:cs typeface="+mj-cs"/>
        </a:defRPr>
      </a:lvl1pPr>
      <a:lvl2pPr algn="l" rtl="0" eaLnBrk="1" fontAlgn="base" hangingPunct="1">
        <a:spcBef>
          <a:spcPct val="0"/>
        </a:spcBef>
        <a:spcAft>
          <a:spcPct val="0"/>
        </a:spcAft>
        <a:defRPr sz="4267" b="1">
          <a:solidFill>
            <a:schemeClr val="bg1"/>
          </a:solidFill>
          <a:latin typeface="FrutigerNext LT Medium" pitchFamily="34" charset="0"/>
          <a:ea typeface="黑体" pitchFamily="49" charset="-122"/>
          <a:cs typeface="宋体" charset="-122"/>
        </a:defRPr>
      </a:lvl2pPr>
      <a:lvl3pPr algn="l" rtl="0" eaLnBrk="1" fontAlgn="base" hangingPunct="1">
        <a:spcBef>
          <a:spcPct val="0"/>
        </a:spcBef>
        <a:spcAft>
          <a:spcPct val="0"/>
        </a:spcAft>
        <a:defRPr sz="4267" b="1">
          <a:solidFill>
            <a:schemeClr val="bg1"/>
          </a:solidFill>
          <a:latin typeface="FrutigerNext LT Medium" pitchFamily="34" charset="0"/>
          <a:ea typeface="黑体" pitchFamily="49" charset="-122"/>
          <a:cs typeface="宋体" charset="-122"/>
        </a:defRPr>
      </a:lvl3pPr>
      <a:lvl4pPr algn="l" rtl="0" eaLnBrk="1" fontAlgn="base" hangingPunct="1">
        <a:spcBef>
          <a:spcPct val="0"/>
        </a:spcBef>
        <a:spcAft>
          <a:spcPct val="0"/>
        </a:spcAft>
        <a:defRPr sz="4267" b="1">
          <a:solidFill>
            <a:schemeClr val="bg1"/>
          </a:solidFill>
          <a:latin typeface="FrutigerNext LT Medium" pitchFamily="34" charset="0"/>
          <a:ea typeface="黑体" pitchFamily="49" charset="-122"/>
          <a:cs typeface="宋体" charset="-122"/>
        </a:defRPr>
      </a:lvl4pPr>
      <a:lvl5pPr algn="l" rtl="0" eaLnBrk="1" fontAlgn="base" hangingPunct="1">
        <a:spcBef>
          <a:spcPct val="0"/>
        </a:spcBef>
        <a:spcAft>
          <a:spcPct val="0"/>
        </a:spcAft>
        <a:defRPr sz="4267" b="1">
          <a:solidFill>
            <a:schemeClr val="bg1"/>
          </a:solidFill>
          <a:latin typeface="FrutigerNext LT Medium" pitchFamily="34" charset="0"/>
          <a:ea typeface="黑体" pitchFamily="49" charset="-122"/>
          <a:cs typeface="宋体" charset="-122"/>
        </a:defRPr>
      </a:lvl5pPr>
      <a:lvl6pPr marL="609585"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6pPr>
      <a:lvl7pPr marL="1219170"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7pPr>
      <a:lvl8pPr marL="1828754"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8pPr>
      <a:lvl9pPr marL="2438339"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9pPr>
    </p:titleStyle>
    <p:bodyStyle>
      <a:lvl1pPr marL="457189" indent="-457189" algn="l" rtl="0" eaLnBrk="1" fontAlgn="base" hangingPunct="1">
        <a:spcBef>
          <a:spcPct val="20000"/>
        </a:spcBef>
        <a:spcAft>
          <a:spcPct val="0"/>
        </a:spcAft>
        <a:buClr>
          <a:srgbClr val="990000"/>
        </a:buClr>
        <a:defRPr sz="3200">
          <a:solidFill>
            <a:schemeClr val="bg1"/>
          </a:solidFill>
          <a:latin typeface="FrutigerNext LT Medium" pitchFamily="34" charset="0"/>
          <a:ea typeface="黑体" pitchFamily="49" charset="-122"/>
          <a:cs typeface="+mn-cs"/>
        </a:defRPr>
      </a:lvl1pPr>
      <a:lvl2pPr marL="990575" indent="-380990" algn="l" rtl="0" eaLnBrk="1" fontAlgn="base" hangingPunct="1">
        <a:spcBef>
          <a:spcPct val="20000"/>
        </a:spcBef>
        <a:spcAft>
          <a:spcPct val="0"/>
        </a:spcAft>
        <a:buFont typeface="Arial" charset="0"/>
        <a:buChar char="›"/>
        <a:defRPr sz="2667">
          <a:solidFill>
            <a:schemeClr val="tx1"/>
          </a:solidFill>
          <a:latin typeface="+mn-lt"/>
          <a:ea typeface="+mn-ea"/>
          <a:cs typeface="+mn-cs"/>
        </a:defRPr>
      </a:lvl2pPr>
      <a:lvl3pPr marL="1523962" indent="-304792"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2133547" indent="-304792" algn="l" rtl="0" eaLnBrk="1" fontAlgn="base" hangingPunct="1">
        <a:spcBef>
          <a:spcPct val="20000"/>
        </a:spcBef>
        <a:spcAft>
          <a:spcPct val="0"/>
        </a:spcAft>
        <a:buChar char="–"/>
        <a:defRPr sz="2133">
          <a:solidFill>
            <a:schemeClr val="tx1"/>
          </a:solidFill>
          <a:latin typeface="+mn-lt"/>
          <a:ea typeface="+mn-ea"/>
          <a:cs typeface="+mn-cs"/>
        </a:defRPr>
      </a:lvl4pPr>
      <a:lvl5pPr marL="274313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074" name="Picture 102" descr="PPT胶片内页元素-16比9-内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4" descr="PPT胶片内页元素-16比9-内页灰条"/>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 y="6224591"/>
            <a:ext cx="12187239"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1" descr="图片3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9586" y="6392894"/>
            <a:ext cx="1295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876099" y="6502410"/>
            <a:ext cx="2680304" cy="18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80092"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defRPr/>
            </a:pPr>
            <a:r>
              <a:rPr lang="en-US" altLang="zh-CN" sz="1200" dirty="0" smtClean="0">
                <a:solidFill>
                  <a:srgbClr val="000000"/>
                </a:solidFill>
                <a:latin typeface="FrutigerNext LT Bold" pitchFamily="34" charset="0"/>
                <a:ea typeface="MS PGothic" pitchFamily="34" charset="-128"/>
              </a:rPr>
              <a:t>HUAWEI TECHNOLOGIES CO., LTD.</a:t>
            </a:r>
          </a:p>
        </p:txBody>
      </p:sp>
      <p:sp>
        <p:nvSpPr>
          <p:cNvPr id="3078" name="Rectangle 13"/>
          <p:cNvSpPr>
            <a:spLocks noGrp="1" noChangeArrowheads="1"/>
          </p:cNvSpPr>
          <p:nvPr>
            <p:ph type="title"/>
          </p:nvPr>
        </p:nvSpPr>
        <p:spPr bwMode="auto">
          <a:xfrm>
            <a:off x="876072" y="56505"/>
            <a:ext cx="10438269"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040" rIns="60081" bIns="30040"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3079" name="Rectangle 21"/>
          <p:cNvSpPr>
            <a:spLocks noChangeArrowheads="1"/>
          </p:cNvSpPr>
          <p:nvPr/>
        </p:nvSpPr>
        <p:spPr bwMode="auto">
          <a:xfrm>
            <a:off x="5135839" y="6502410"/>
            <a:ext cx="15659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060" tIns="0" rIns="80060" bIns="0">
            <a:spAutoFit/>
          </a:bodyPr>
          <a:lstStyle/>
          <a:p>
            <a:pPr defTabSz="801455" eaLnBrk="0" fontAlgn="base" hangingPunct="0">
              <a:spcBef>
                <a:spcPct val="0"/>
              </a:spcBef>
              <a:spcAft>
                <a:spcPct val="0"/>
              </a:spcAft>
            </a:pPr>
            <a:r>
              <a:rPr lang="en-US" altLang="zh-CN" sz="1200" dirty="0">
                <a:solidFill>
                  <a:srgbClr val="000000"/>
                </a:solidFill>
                <a:latin typeface="FrutigerNext LT Bold" pitchFamily="34" charset="0"/>
                <a:ea typeface="ＭＳ Ｐゴシック" pitchFamily="34" charset="-128"/>
              </a:rPr>
              <a:t>Huawei Confidential </a:t>
            </a:r>
          </a:p>
        </p:txBody>
      </p:sp>
      <p:sp>
        <p:nvSpPr>
          <p:cNvPr id="3080" name="Rectangle 68"/>
          <p:cNvSpPr>
            <a:spLocks noGrp="1" noChangeArrowheads="1"/>
          </p:cNvSpPr>
          <p:nvPr>
            <p:ph type="body" idx="1"/>
          </p:nvPr>
        </p:nvSpPr>
        <p:spPr bwMode="auto">
          <a:xfrm>
            <a:off x="876072" y="1156447"/>
            <a:ext cx="1043826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090" tIns="30044" rIns="60090" bIns="30044" numCol="1" anchor="t" anchorCtr="0" compatLnSpc="1">
            <a:prstTxWarp prst="textNoShape">
              <a:avLst/>
            </a:prstTxWarp>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grpSp>
        <p:nvGrpSpPr>
          <p:cNvPr id="2" name="Group 88"/>
          <p:cNvGrpSpPr>
            <a:grpSpLocks/>
          </p:cNvGrpSpPr>
          <p:nvPr/>
        </p:nvGrpSpPr>
        <p:grpSpPr bwMode="auto">
          <a:xfrm>
            <a:off x="12433265" y="3832242"/>
            <a:ext cx="1152225" cy="3025775"/>
            <a:chOff x="5874" y="2414"/>
            <a:chExt cx="544" cy="1906"/>
          </a:xfrm>
        </p:grpSpPr>
        <p:sp>
          <p:nvSpPr>
            <p:cNvPr id="3086" name="Rectangle 86"/>
            <p:cNvSpPr>
              <a:spLocks noChangeArrowheads="1"/>
            </p:cNvSpPr>
            <p:nvPr userDrawn="1"/>
          </p:nvSpPr>
          <p:spPr bwMode="auto">
            <a:xfrm>
              <a:off x="5874" y="2414"/>
              <a:ext cx="544" cy="190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nvGrpSpPr>
            <p:cNvPr id="3" name="Group 87"/>
            <p:cNvGrpSpPr>
              <a:grpSpLocks/>
            </p:cNvGrpSpPr>
            <p:nvPr userDrawn="1"/>
          </p:nvGrpSpPr>
          <p:grpSpPr bwMode="auto">
            <a:xfrm>
              <a:off x="5941" y="2475"/>
              <a:ext cx="409" cy="1783"/>
              <a:chOff x="5921" y="2387"/>
              <a:chExt cx="409" cy="1783"/>
            </a:xfrm>
          </p:grpSpPr>
          <p:grpSp>
            <p:nvGrpSpPr>
              <p:cNvPr id="4" name="Group 18"/>
              <p:cNvGrpSpPr>
                <a:grpSpLocks noChangeAspect="1"/>
              </p:cNvGrpSpPr>
              <p:nvPr userDrawn="1"/>
            </p:nvGrpSpPr>
            <p:grpSpPr bwMode="auto">
              <a:xfrm>
                <a:off x="5921" y="2506"/>
                <a:ext cx="409" cy="101"/>
                <a:chOff x="5893" y="2387"/>
                <a:chExt cx="466" cy="115"/>
              </a:xfrm>
            </p:grpSpPr>
            <p:sp>
              <p:nvSpPr>
                <p:cNvPr id="3149" name="Rectangle 19"/>
                <p:cNvSpPr>
                  <a:spLocks noChangeAspect="1"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50" name="Rectangle 20"/>
                <p:cNvSpPr>
                  <a:spLocks noChangeAspect="1"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51" name="Rectangle 21"/>
                <p:cNvSpPr>
                  <a:spLocks noChangeAspect="1"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52" name="Rectangle 22"/>
                <p:cNvSpPr>
                  <a:spLocks noChangeAspect="1"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5" name="Group 23"/>
              <p:cNvGrpSpPr>
                <a:grpSpLocks noChangeAspect="1"/>
              </p:cNvGrpSpPr>
              <p:nvPr userDrawn="1"/>
            </p:nvGrpSpPr>
            <p:grpSpPr bwMode="auto">
              <a:xfrm>
                <a:off x="5921" y="2626"/>
                <a:ext cx="409" cy="101"/>
                <a:chOff x="5893" y="2523"/>
                <a:chExt cx="466" cy="115"/>
              </a:xfrm>
            </p:grpSpPr>
            <p:sp>
              <p:nvSpPr>
                <p:cNvPr id="3145" name="Rectangle 24"/>
                <p:cNvSpPr>
                  <a:spLocks noChangeAspect="1"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6" name="Rectangle 25"/>
                <p:cNvSpPr>
                  <a:spLocks noChangeAspect="1"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7" name="Rectangle 26"/>
                <p:cNvSpPr>
                  <a:spLocks noChangeAspect="1"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8" name="Rectangle 27"/>
                <p:cNvSpPr>
                  <a:spLocks noChangeAspect="1"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6" name="Group 28"/>
              <p:cNvGrpSpPr>
                <a:grpSpLocks noChangeAspect="1"/>
              </p:cNvGrpSpPr>
              <p:nvPr userDrawn="1"/>
            </p:nvGrpSpPr>
            <p:grpSpPr bwMode="auto">
              <a:xfrm>
                <a:off x="5921" y="2745"/>
                <a:ext cx="409" cy="101"/>
                <a:chOff x="5893" y="2659"/>
                <a:chExt cx="466" cy="115"/>
              </a:xfrm>
            </p:grpSpPr>
            <p:sp>
              <p:nvSpPr>
                <p:cNvPr id="3141" name="Rectangle 29"/>
                <p:cNvSpPr>
                  <a:spLocks noChangeAspect="1"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2" name="Rectangle 30"/>
                <p:cNvSpPr>
                  <a:spLocks noChangeAspect="1"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3" name="Rectangle 31"/>
                <p:cNvSpPr>
                  <a:spLocks noChangeAspect="1"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4" name="Rectangle 32"/>
                <p:cNvSpPr>
                  <a:spLocks noChangeAspect="1"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7" name="Group 33"/>
              <p:cNvGrpSpPr>
                <a:grpSpLocks noChangeAspect="1"/>
              </p:cNvGrpSpPr>
              <p:nvPr userDrawn="1"/>
            </p:nvGrpSpPr>
            <p:grpSpPr bwMode="auto">
              <a:xfrm>
                <a:off x="5921" y="2387"/>
                <a:ext cx="409" cy="104"/>
                <a:chOff x="5893" y="2251"/>
                <a:chExt cx="466" cy="119"/>
              </a:xfrm>
            </p:grpSpPr>
            <p:sp>
              <p:nvSpPr>
                <p:cNvPr id="3137" name="Rectangle 34"/>
                <p:cNvSpPr>
                  <a:spLocks noChangeAspect="1"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8" name="Rectangle 35"/>
                <p:cNvSpPr>
                  <a:spLocks noChangeAspect="1"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9" name="Rectangle 36"/>
                <p:cNvSpPr>
                  <a:spLocks noChangeAspect="1"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0" name="Rectangle 37"/>
                <p:cNvSpPr>
                  <a:spLocks noChangeAspect="1"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8" name="Group 38"/>
              <p:cNvGrpSpPr>
                <a:grpSpLocks noChangeAspect="1"/>
              </p:cNvGrpSpPr>
              <p:nvPr userDrawn="1"/>
            </p:nvGrpSpPr>
            <p:grpSpPr bwMode="auto">
              <a:xfrm>
                <a:off x="5921" y="2944"/>
                <a:ext cx="409" cy="101"/>
                <a:chOff x="5893" y="2886"/>
                <a:chExt cx="466" cy="115"/>
              </a:xfrm>
            </p:grpSpPr>
            <p:sp>
              <p:nvSpPr>
                <p:cNvPr id="3133" name="Rectangle 39"/>
                <p:cNvSpPr>
                  <a:spLocks noChangeAspect="1"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4" name="Rectangle 40"/>
                <p:cNvSpPr>
                  <a:spLocks noChangeAspect="1"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5" name="Rectangle 41"/>
                <p:cNvSpPr>
                  <a:spLocks noChangeAspect="1"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6" name="Rectangle 42"/>
                <p:cNvSpPr>
                  <a:spLocks noChangeAspect="1"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9" name="Group 43"/>
              <p:cNvGrpSpPr>
                <a:grpSpLocks noChangeAspect="1"/>
              </p:cNvGrpSpPr>
              <p:nvPr userDrawn="1"/>
            </p:nvGrpSpPr>
            <p:grpSpPr bwMode="auto">
              <a:xfrm>
                <a:off x="5921" y="3064"/>
                <a:ext cx="409" cy="101"/>
                <a:chOff x="5893" y="3022"/>
                <a:chExt cx="466" cy="115"/>
              </a:xfrm>
            </p:grpSpPr>
            <p:sp>
              <p:nvSpPr>
                <p:cNvPr id="3129" name="Rectangle 44"/>
                <p:cNvSpPr>
                  <a:spLocks noChangeAspect="1"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0" name="Rectangle 45"/>
                <p:cNvSpPr>
                  <a:spLocks noChangeAspect="1"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1" name="Rectangle 46"/>
                <p:cNvSpPr>
                  <a:spLocks noChangeAspect="1"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2" name="Rectangle 47"/>
                <p:cNvSpPr>
                  <a:spLocks noChangeAspect="1"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0" name="Group 48"/>
              <p:cNvGrpSpPr>
                <a:grpSpLocks noChangeAspect="1"/>
              </p:cNvGrpSpPr>
              <p:nvPr userDrawn="1"/>
            </p:nvGrpSpPr>
            <p:grpSpPr bwMode="auto">
              <a:xfrm>
                <a:off x="5921" y="3183"/>
                <a:ext cx="409" cy="101"/>
                <a:chOff x="5893" y="3158"/>
                <a:chExt cx="466" cy="115"/>
              </a:xfrm>
            </p:grpSpPr>
            <p:sp>
              <p:nvSpPr>
                <p:cNvPr id="3125" name="Rectangle 49"/>
                <p:cNvSpPr>
                  <a:spLocks noChangeAspect="1"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6" name="Rectangle 50"/>
                <p:cNvSpPr>
                  <a:spLocks noChangeAspect="1"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7" name="Rectangle 51"/>
                <p:cNvSpPr>
                  <a:spLocks noChangeAspect="1"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8" name="Rectangle 52"/>
                <p:cNvSpPr>
                  <a:spLocks noChangeAspect="1"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1" name="Group 53"/>
              <p:cNvGrpSpPr>
                <a:grpSpLocks noChangeAspect="1"/>
              </p:cNvGrpSpPr>
              <p:nvPr userDrawn="1"/>
            </p:nvGrpSpPr>
            <p:grpSpPr bwMode="auto">
              <a:xfrm>
                <a:off x="5921" y="3383"/>
                <a:ext cx="409" cy="100"/>
                <a:chOff x="5893" y="3385"/>
                <a:chExt cx="466" cy="115"/>
              </a:xfrm>
            </p:grpSpPr>
            <p:sp>
              <p:nvSpPr>
                <p:cNvPr id="3121" name="Rectangle 54"/>
                <p:cNvSpPr>
                  <a:spLocks noChangeAspect="1"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2" name="Rectangle 55"/>
                <p:cNvSpPr>
                  <a:spLocks noChangeAspect="1"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3" name="Rectangle 56"/>
                <p:cNvSpPr>
                  <a:spLocks noChangeAspect="1"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4" name="Rectangle 57"/>
                <p:cNvSpPr>
                  <a:spLocks noChangeAspect="1"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2" name="Group 58"/>
              <p:cNvGrpSpPr>
                <a:grpSpLocks noChangeAspect="1"/>
              </p:cNvGrpSpPr>
              <p:nvPr userDrawn="1"/>
            </p:nvGrpSpPr>
            <p:grpSpPr bwMode="auto">
              <a:xfrm>
                <a:off x="5921" y="3502"/>
                <a:ext cx="409" cy="101"/>
                <a:chOff x="5893" y="3521"/>
                <a:chExt cx="466" cy="115"/>
              </a:xfrm>
            </p:grpSpPr>
            <p:sp>
              <p:nvSpPr>
                <p:cNvPr id="3117" name="Rectangle 59"/>
                <p:cNvSpPr>
                  <a:spLocks noChangeAspect="1"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8" name="Rectangle 60"/>
                <p:cNvSpPr>
                  <a:spLocks noChangeAspect="1"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9" name="Rectangle 61"/>
                <p:cNvSpPr>
                  <a:spLocks noChangeAspect="1"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0" name="Rectangle 62"/>
                <p:cNvSpPr>
                  <a:spLocks noChangeAspect="1"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3" name="Group 63"/>
              <p:cNvGrpSpPr>
                <a:grpSpLocks noChangeAspect="1"/>
              </p:cNvGrpSpPr>
              <p:nvPr userDrawn="1"/>
            </p:nvGrpSpPr>
            <p:grpSpPr bwMode="auto">
              <a:xfrm>
                <a:off x="5921" y="3621"/>
                <a:ext cx="409" cy="101"/>
                <a:chOff x="5893" y="3657"/>
                <a:chExt cx="466" cy="115"/>
              </a:xfrm>
            </p:grpSpPr>
            <p:sp>
              <p:nvSpPr>
                <p:cNvPr id="3113" name="Rectangle 64"/>
                <p:cNvSpPr>
                  <a:spLocks noChangeAspect="1"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4" name="Rectangle 65"/>
                <p:cNvSpPr>
                  <a:spLocks noChangeAspect="1"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5" name="Rectangle 66"/>
                <p:cNvSpPr>
                  <a:spLocks noChangeAspect="1"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6" name="Rectangle 67"/>
                <p:cNvSpPr>
                  <a:spLocks noChangeAspect="1"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4" name="Group 68"/>
              <p:cNvGrpSpPr>
                <a:grpSpLocks noChangeAspect="1"/>
              </p:cNvGrpSpPr>
              <p:nvPr userDrawn="1"/>
            </p:nvGrpSpPr>
            <p:grpSpPr bwMode="auto">
              <a:xfrm>
                <a:off x="5921" y="3821"/>
                <a:ext cx="409" cy="101"/>
                <a:chOff x="5893" y="3884"/>
                <a:chExt cx="466" cy="115"/>
              </a:xfrm>
            </p:grpSpPr>
            <p:sp>
              <p:nvSpPr>
                <p:cNvPr id="3109" name="Rectangle 69"/>
                <p:cNvSpPr>
                  <a:spLocks noChangeAspect="1"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0" name="Rectangle 70"/>
                <p:cNvSpPr>
                  <a:spLocks noChangeAspect="1"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1" name="Rectangle 71"/>
                <p:cNvSpPr>
                  <a:spLocks noChangeAspect="1"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2" name="Rectangle 72"/>
                <p:cNvSpPr>
                  <a:spLocks noChangeAspect="1"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5" name="Group 73"/>
              <p:cNvGrpSpPr>
                <a:grpSpLocks noChangeAspect="1"/>
              </p:cNvGrpSpPr>
              <p:nvPr userDrawn="1"/>
            </p:nvGrpSpPr>
            <p:grpSpPr bwMode="auto">
              <a:xfrm>
                <a:off x="5921" y="3945"/>
                <a:ext cx="409" cy="101"/>
                <a:chOff x="5893" y="4026"/>
                <a:chExt cx="466" cy="115"/>
              </a:xfrm>
            </p:grpSpPr>
            <p:sp>
              <p:nvSpPr>
                <p:cNvPr id="3105" name="Rectangle 74"/>
                <p:cNvSpPr>
                  <a:spLocks noChangeAspect="1"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6" name="Rectangle 75"/>
                <p:cNvSpPr>
                  <a:spLocks noChangeAspect="1"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7" name="Rectangle 76"/>
                <p:cNvSpPr>
                  <a:spLocks noChangeAspect="1"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8" name="Rectangle 77"/>
                <p:cNvSpPr>
                  <a:spLocks noChangeAspect="1"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6" name="Group 78"/>
              <p:cNvGrpSpPr>
                <a:grpSpLocks noChangeAspect="1"/>
              </p:cNvGrpSpPr>
              <p:nvPr userDrawn="1"/>
            </p:nvGrpSpPr>
            <p:grpSpPr bwMode="auto">
              <a:xfrm>
                <a:off x="5921" y="4069"/>
                <a:ext cx="409" cy="101"/>
                <a:chOff x="5893" y="4167"/>
                <a:chExt cx="466" cy="115"/>
              </a:xfrm>
            </p:grpSpPr>
            <p:sp>
              <p:nvSpPr>
                <p:cNvPr id="3101" name="Rectangle 79"/>
                <p:cNvSpPr>
                  <a:spLocks noChangeAspect="1"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2" name="Rectangle 80"/>
                <p:cNvSpPr>
                  <a:spLocks noChangeAspect="1"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3" name="Rectangle 81"/>
                <p:cNvSpPr>
                  <a:spLocks noChangeAspect="1"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4" name="Rectangle 82"/>
                <p:cNvSpPr>
                  <a:spLocks noChangeAspect="1"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grpSp>
      <p:sp>
        <p:nvSpPr>
          <p:cNvPr id="3082" name="Rectangle 5"/>
          <p:cNvSpPr>
            <a:spLocks noChangeArrowheads="1"/>
          </p:cNvSpPr>
          <p:nvPr/>
        </p:nvSpPr>
        <p:spPr bwMode="auto">
          <a:xfrm>
            <a:off x="8481415" y="6502424"/>
            <a:ext cx="279644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lnSpc>
                <a:spcPct val="85000"/>
              </a:lnSpc>
              <a:spcBef>
                <a:spcPct val="0"/>
              </a:spcBef>
              <a:spcAft>
                <a:spcPct val="0"/>
              </a:spcAft>
            </a:pPr>
            <a:r>
              <a:rPr lang="de-DE" altLang="zh-CN" sz="1200">
                <a:solidFill>
                  <a:srgbClr val="000000"/>
                </a:solidFill>
                <a:latin typeface="FrutigerNext LT Bold" pitchFamily="34" charset="0"/>
                <a:ea typeface="ＭＳ Ｐゴシック" pitchFamily="34" charset="-128"/>
              </a:rPr>
              <a:t>Page </a:t>
            </a:r>
            <a:fld id="{D186A68E-6AAB-4CA5-B401-16AD87CA962D}" type="slidenum">
              <a:rPr lang="de-DE" altLang="zh-CN" sz="1200">
                <a:solidFill>
                  <a:srgbClr val="000000"/>
                </a:solidFill>
                <a:latin typeface="FrutigerNext LT Bold" pitchFamily="34" charset="0"/>
                <a:ea typeface="ＭＳ Ｐゴシック" pitchFamily="34" charset="-128"/>
              </a:rPr>
              <a:pPr eaLnBrk="0" fontAlgn="base" hangingPunct="0">
                <a:lnSpc>
                  <a:spcPct val="85000"/>
                </a:lnSpc>
                <a:spcBef>
                  <a:spcPct val="0"/>
                </a:spcBef>
                <a:spcAft>
                  <a:spcPct val="0"/>
                </a:spcAft>
              </a:pPr>
              <a:t>‹#›</a:t>
            </a:fld>
            <a:endParaRPr lang="en-GB" altLang="zh-CN" sz="1200">
              <a:solidFill>
                <a:srgbClr val="000000"/>
              </a:solidFill>
              <a:latin typeface="FrutigerNext LT Bold" pitchFamily="34" charset="0"/>
              <a:ea typeface="ＭＳ Ｐゴシック" pitchFamily="34" charset="-128"/>
            </a:endParaRPr>
          </a:p>
        </p:txBody>
      </p:sp>
      <p:sp>
        <p:nvSpPr>
          <p:cNvPr id="10321" name="Text Box 81"/>
          <p:cNvSpPr txBox="1">
            <a:spLocks noChangeArrowheads="1"/>
          </p:cNvSpPr>
          <p:nvPr/>
        </p:nvSpPr>
        <p:spPr bwMode="auto">
          <a:xfrm>
            <a:off x="-3845512" y="1330340"/>
            <a:ext cx="3701087" cy="379003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324" tIns="39161" rIns="78324" bIns="39161">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Slide title :32-35pt</a:t>
            </a:r>
            <a:r>
              <a:rPr lang="zh-CN" altLang="en-US" sz="1067" dirty="0" smtClean="0">
                <a:solidFill>
                  <a:srgbClr val="FFFFFF"/>
                </a:solidFill>
                <a:latin typeface="FrutigerNext LT Regular" pitchFamily="34" charset="0"/>
              </a:rPr>
              <a:t> </a:t>
            </a: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Color: R153 G0 B0</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Arial</a:t>
            </a:r>
          </a:p>
          <a:p>
            <a:pPr algn="r" eaLnBrk="1" fontAlgn="base" hangingPunct="1">
              <a:spcBef>
                <a:spcPct val="20000"/>
              </a:spcBef>
              <a:spcAft>
                <a:spcPct val="0"/>
              </a:spcAft>
              <a:defRPr/>
            </a:pP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Slide text :20-22pt</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Bullets level 2-5:</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 18pt</a:t>
            </a:r>
            <a:r>
              <a:rPr lang="zh-CN" altLang="en-US" sz="1067" dirty="0" smtClean="0">
                <a:solidFill>
                  <a:srgbClr val="FFFFFF"/>
                </a:solidFill>
                <a:latin typeface="FrutigerNext LT Regular" pitchFamily="34" charset="0"/>
              </a:rPr>
              <a:t> </a:t>
            </a: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Color:Black</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Arial</a:t>
            </a:r>
          </a:p>
        </p:txBody>
      </p:sp>
      <p:sp>
        <p:nvSpPr>
          <p:cNvPr id="3084" name="Text Box 84"/>
          <p:cNvSpPr txBox="1">
            <a:spLocks noChangeArrowheads="1"/>
          </p:cNvSpPr>
          <p:nvPr/>
        </p:nvSpPr>
        <p:spPr bwMode="auto">
          <a:xfrm>
            <a:off x="12336434" y="57158"/>
            <a:ext cx="1726751" cy="107757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fontAlgn="base" hangingPunct="1">
              <a:spcBef>
                <a:spcPct val="0"/>
              </a:spcBef>
              <a:spcAft>
                <a:spcPct val="0"/>
              </a:spcAft>
            </a:pPr>
            <a:r>
              <a:rPr lang="en-US" altLang="zh-CN" sz="1067" dirty="0">
                <a:solidFill>
                  <a:srgbClr val="FFFFFF"/>
                </a:solidFill>
                <a:latin typeface="FrutigerNext LT Regular" pitchFamily="34" charset="0"/>
              </a:rPr>
              <a:t>Top </a:t>
            </a:r>
            <a:r>
              <a:rPr lang="en-US" altLang="zh-CN" sz="1067" dirty="0" smtClean="0">
                <a:solidFill>
                  <a:srgbClr val="FFFFFF"/>
                </a:solidFill>
                <a:latin typeface="FrutigerNext LT Regular" pitchFamily="34" charset="0"/>
              </a:rPr>
              <a:t>right corner for  </a:t>
            </a:r>
            <a:r>
              <a:rPr lang="en-US" altLang="zh-CN" sz="1067" dirty="0">
                <a:solidFill>
                  <a:srgbClr val="FFFFFF"/>
                </a:solidFill>
                <a:latin typeface="FrutigerNext LT Regular" pitchFamily="34" charset="0"/>
              </a:rPr>
              <a:t>field-mark, customer or partner logotypes. </a:t>
            </a:r>
          </a:p>
          <a:p>
            <a:pPr eaLnBrk="1" fontAlgn="base" hangingPunct="1">
              <a:spcBef>
                <a:spcPct val="0"/>
              </a:spcBef>
              <a:spcAft>
                <a:spcPct val="0"/>
              </a:spcAft>
            </a:pPr>
            <a:endParaRPr lang="en-US" altLang="zh-CN" sz="1067" dirty="0">
              <a:solidFill>
                <a:srgbClr val="FFFFFF"/>
              </a:solidFill>
              <a:latin typeface="FrutigerNext LT Regular" pitchFamily="34" charset="0"/>
            </a:endParaRPr>
          </a:p>
          <a:p>
            <a:pPr eaLnBrk="1" fontAlgn="base" hangingPunct="1">
              <a:spcBef>
                <a:spcPct val="0"/>
              </a:spcBef>
              <a:spcAft>
                <a:spcPct val="0"/>
              </a:spcAft>
            </a:pPr>
            <a:r>
              <a:rPr lang="en-US" altLang="zh-CN" sz="1067" dirty="0" smtClean="0">
                <a:solidFill>
                  <a:srgbClr val="FFFFFF"/>
                </a:solidFill>
                <a:latin typeface="FrutigerNext LT Regular" pitchFamily="34" charset="0"/>
              </a:rPr>
              <a:t>----------------  </a:t>
            </a:r>
            <a:endParaRPr lang="en-US" altLang="zh-CN" sz="1067" dirty="0">
              <a:solidFill>
                <a:srgbClr val="FFFFFF"/>
              </a:solidFill>
              <a:latin typeface="FrutigerNext LT Regular" pitchFamily="34" charset="0"/>
            </a:endParaRPr>
          </a:p>
          <a:p>
            <a:pPr eaLnBrk="1" fontAlgn="base" hangingPunct="1">
              <a:spcBef>
                <a:spcPct val="0"/>
              </a:spcBef>
              <a:spcAft>
                <a:spcPct val="0"/>
              </a:spcAft>
            </a:pPr>
            <a:endParaRPr lang="zh-CN" altLang="en-US" sz="1067" dirty="0">
              <a:solidFill>
                <a:srgbClr val="FFFFFF"/>
              </a:solidFill>
              <a:latin typeface="FrutigerNext LT Regular" pitchFamily="34" charset="0"/>
            </a:endParaRPr>
          </a:p>
        </p:txBody>
      </p:sp>
      <p:sp>
        <p:nvSpPr>
          <p:cNvPr id="3085" name="Text Box 85"/>
          <p:cNvSpPr txBox="1">
            <a:spLocks noChangeArrowheads="1"/>
          </p:cNvSpPr>
          <p:nvPr/>
        </p:nvSpPr>
        <p:spPr bwMode="auto">
          <a:xfrm>
            <a:off x="12336434" y="1196997"/>
            <a:ext cx="1726751" cy="17344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fontAlgn="base" hangingPunct="1">
              <a:spcBef>
                <a:spcPct val="0"/>
              </a:spcBef>
              <a:spcAft>
                <a:spcPct val="0"/>
              </a:spcAft>
            </a:pPr>
            <a:r>
              <a:rPr lang="en-US" altLang="zh-CN" sz="1067" dirty="0">
                <a:solidFill>
                  <a:srgbClr val="FFFFFF"/>
                </a:solidFill>
                <a:latin typeface="FrutigerNext LT Regular" pitchFamily="34" charset="0"/>
              </a:rPr>
              <a:t>The following nine groups of colors are an example of how our design colors can be used, please take note that you should only use one design color group per slide. </a:t>
            </a:r>
          </a:p>
          <a:p>
            <a:pPr eaLnBrk="1" fontAlgn="base" hangingPunct="1">
              <a:spcBef>
                <a:spcPct val="0"/>
              </a:spcBef>
              <a:spcAft>
                <a:spcPct val="0"/>
              </a:spcAft>
            </a:pPr>
            <a:r>
              <a:rPr lang="en-US" altLang="zh-CN" sz="1067" dirty="0">
                <a:solidFill>
                  <a:srgbClr val="FFFFFF"/>
                </a:solidFill>
                <a:latin typeface="FrutigerNext LT Regular" pitchFamily="34" charset="0"/>
              </a:rPr>
              <a:t> For specific usage details, refer to the </a:t>
            </a:r>
            <a:r>
              <a:rPr lang="en-US" altLang="zh-CN" sz="1067" dirty="0" smtClean="0">
                <a:solidFill>
                  <a:srgbClr val="FFFFFF"/>
                </a:solidFill>
                <a:latin typeface="FrutigerNext LT Regular" pitchFamily="34" charset="0"/>
              </a:rPr>
              <a:t>Typesetting Standard.</a:t>
            </a:r>
            <a:endParaRPr lang="en-US" altLang="zh-CN" sz="1067" dirty="0">
              <a:solidFill>
                <a:srgbClr val="FFFFFF"/>
              </a:solidFill>
              <a:latin typeface="FrutigerNext LT Regular" pitchFamily="34" charset="0"/>
            </a:endParaRPr>
          </a:p>
        </p:txBody>
      </p:sp>
    </p:spTree>
    <p:extLst>
      <p:ext uri="{BB962C8B-B14F-4D97-AF65-F5344CB8AC3E}">
        <p14:creationId xmlns:p14="http://schemas.microsoft.com/office/powerpoint/2010/main" val="910045606"/>
      </p:ext>
    </p:extLst>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mj-lt"/>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067"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133"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26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799" indent="-342799"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733" indent="-285666"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666" indent="-228533"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599733" indent="-228533" algn="l" rtl="0" eaLnBrk="0" fontAlgn="base" hangingPunct="0">
        <a:lnSpc>
          <a:spcPct val="140000"/>
        </a:lnSpc>
        <a:spcBef>
          <a:spcPct val="0"/>
        </a:spcBef>
        <a:spcAft>
          <a:spcPct val="0"/>
        </a:spcAft>
        <a:buChar char="–"/>
        <a:defRPr sz="1333">
          <a:solidFill>
            <a:schemeClr val="tx1"/>
          </a:solidFill>
          <a:latin typeface="FrutigerNext LT Regular" pitchFamily="34" charset="0"/>
          <a:ea typeface="+mn-ea"/>
          <a:cs typeface="+mn-cs"/>
        </a:defRPr>
      </a:lvl4pPr>
      <a:lvl5pPr marL="2056801" indent="-228533"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3866"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0934"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000"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067"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133" rtl="0" eaLnBrk="1" latinLnBrk="0" hangingPunct="1">
        <a:defRPr sz="1733" kern="1200">
          <a:solidFill>
            <a:schemeClr val="tx1"/>
          </a:solidFill>
          <a:latin typeface="+mn-lt"/>
          <a:ea typeface="+mn-ea"/>
          <a:cs typeface="+mn-cs"/>
        </a:defRPr>
      </a:lvl1pPr>
      <a:lvl2pPr marL="457067" algn="l" defTabSz="914133" rtl="0" eaLnBrk="1" latinLnBrk="0" hangingPunct="1">
        <a:defRPr sz="1733" kern="1200">
          <a:solidFill>
            <a:schemeClr val="tx1"/>
          </a:solidFill>
          <a:latin typeface="+mn-lt"/>
          <a:ea typeface="+mn-ea"/>
          <a:cs typeface="+mn-cs"/>
        </a:defRPr>
      </a:lvl2pPr>
      <a:lvl3pPr marL="914133" algn="l" defTabSz="914133" rtl="0" eaLnBrk="1" latinLnBrk="0" hangingPunct="1">
        <a:defRPr sz="1733" kern="1200">
          <a:solidFill>
            <a:schemeClr val="tx1"/>
          </a:solidFill>
          <a:latin typeface="+mn-lt"/>
          <a:ea typeface="+mn-ea"/>
          <a:cs typeface="+mn-cs"/>
        </a:defRPr>
      </a:lvl3pPr>
      <a:lvl4pPr marL="1371200" algn="l" defTabSz="914133" rtl="0" eaLnBrk="1" latinLnBrk="0" hangingPunct="1">
        <a:defRPr sz="1733" kern="1200">
          <a:solidFill>
            <a:schemeClr val="tx1"/>
          </a:solidFill>
          <a:latin typeface="+mn-lt"/>
          <a:ea typeface="+mn-ea"/>
          <a:cs typeface="+mn-cs"/>
        </a:defRPr>
      </a:lvl4pPr>
      <a:lvl5pPr marL="1828266" algn="l" defTabSz="914133" rtl="0" eaLnBrk="1" latinLnBrk="0" hangingPunct="1">
        <a:defRPr sz="1733" kern="1200">
          <a:solidFill>
            <a:schemeClr val="tx1"/>
          </a:solidFill>
          <a:latin typeface="+mn-lt"/>
          <a:ea typeface="+mn-ea"/>
          <a:cs typeface="+mn-cs"/>
        </a:defRPr>
      </a:lvl5pPr>
      <a:lvl6pPr marL="2285334" algn="l" defTabSz="914133" rtl="0" eaLnBrk="1" latinLnBrk="0" hangingPunct="1">
        <a:defRPr sz="1733" kern="1200">
          <a:solidFill>
            <a:schemeClr val="tx1"/>
          </a:solidFill>
          <a:latin typeface="+mn-lt"/>
          <a:ea typeface="+mn-ea"/>
          <a:cs typeface="+mn-cs"/>
        </a:defRPr>
      </a:lvl6pPr>
      <a:lvl7pPr marL="2742399" algn="l" defTabSz="914133" rtl="0" eaLnBrk="1" latinLnBrk="0" hangingPunct="1">
        <a:defRPr sz="1733" kern="1200">
          <a:solidFill>
            <a:schemeClr val="tx1"/>
          </a:solidFill>
          <a:latin typeface="+mn-lt"/>
          <a:ea typeface="+mn-ea"/>
          <a:cs typeface="+mn-cs"/>
        </a:defRPr>
      </a:lvl7pPr>
      <a:lvl8pPr marL="3199467" algn="l" defTabSz="914133" rtl="0" eaLnBrk="1" latinLnBrk="0" hangingPunct="1">
        <a:defRPr sz="1733" kern="1200">
          <a:solidFill>
            <a:schemeClr val="tx1"/>
          </a:solidFill>
          <a:latin typeface="+mn-lt"/>
          <a:ea typeface="+mn-ea"/>
          <a:cs typeface="+mn-cs"/>
        </a:defRPr>
      </a:lvl8pPr>
      <a:lvl9pPr marL="3656533" algn="l" defTabSz="914133" rtl="0" eaLnBrk="1" latinLnBrk="0" hangingPunct="1">
        <a:defRPr sz="17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1986" name="Picture 104" descr="PPT胶片内页元素-16比9-内页"/>
          <p:cNvPicPr>
            <a:picLocks noChangeAspect="1" noChangeArrowheads="1"/>
          </p:cNvPicPr>
          <p:nvPr userDrawn="1"/>
        </p:nvPicPr>
        <p:blipFill>
          <a:blip r:embed="rId3" cstate="print"/>
          <a:srcRect/>
          <a:stretch>
            <a:fillRect/>
          </a:stretch>
        </p:blipFill>
        <p:spPr bwMode="auto">
          <a:xfrm>
            <a:off x="1" y="0"/>
            <a:ext cx="12188825" cy="6858000"/>
          </a:xfrm>
          <a:prstGeom prst="rect">
            <a:avLst/>
          </a:prstGeom>
          <a:noFill/>
          <a:ln w="9525">
            <a:noFill/>
            <a:miter lim="800000"/>
            <a:headEnd/>
            <a:tailEnd/>
          </a:ln>
        </p:spPr>
      </p:pic>
      <p:pic>
        <p:nvPicPr>
          <p:cNvPr id="41987" name="Picture 105" descr="PPT胶片内页元素-16比9-内页灰条"/>
          <p:cNvPicPr>
            <a:picLocks noChangeAspect="1" noChangeArrowheads="1"/>
          </p:cNvPicPr>
          <p:nvPr userDrawn="1"/>
        </p:nvPicPr>
        <p:blipFill>
          <a:blip r:embed="rId4" cstate="print"/>
          <a:srcRect/>
          <a:stretch>
            <a:fillRect/>
          </a:stretch>
        </p:blipFill>
        <p:spPr bwMode="auto">
          <a:xfrm>
            <a:off x="2" y="6224589"/>
            <a:ext cx="12187239" cy="633412"/>
          </a:xfrm>
          <a:prstGeom prst="rect">
            <a:avLst/>
          </a:prstGeom>
          <a:noFill/>
          <a:ln w="9525">
            <a:noFill/>
            <a:miter lim="800000"/>
            <a:headEnd/>
            <a:tailEnd/>
          </a:ln>
        </p:spPr>
      </p:pic>
      <p:pic>
        <p:nvPicPr>
          <p:cNvPr id="41988" name="Picture 101" descr="图片3副本">
            <a:hlinkClick r:id="" action="ppaction://noaction"/>
          </p:cNvPr>
          <p:cNvPicPr>
            <a:picLocks noChangeAspect="1" noChangeArrowheads="1"/>
          </p:cNvPicPr>
          <p:nvPr userDrawn="1"/>
        </p:nvPicPr>
        <p:blipFill>
          <a:blip r:embed="rId5" cstate="print"/>
          <a:srcRect/>
          <a:stretch>
            <a:fillRect/>
          </a:stretch>
        </p:blipFill>
        <p:spPr bwMode="auto">
          <a:xfrm>
            <a:off x="10179575" y="6392865"/>
            <a:ext cx="1295063" cy="307975"/>
          </a:xfrm>
          <a:prstGeom prst="rect">
            <a:avLst/>
          </a:prstGeom>
          <a:noFill/>
          <a:ln w="9525">
            <a:noFill/>
            <a:miter lim="800000"/>
            <a:headEnd/>
            <a:tailEnd/>
          </a:ln>
        </p:spPr>
      </p:pic>
      <p:sp>
        <p:nvSpPr>
          <p:cNvPr id="154" name="Text Box 8"/>
          <p:cNvSpPr txBox="1">
            <a:spLocks noChangeArrowheads="1"/>
          </p:cNvSpPr>
          <p:nvPr userDrawn="1"/>
        </p:nvSpPr>
        <p:spPr bwMode="auto">
          <a:xfrm>
            <a:off x="876072" y="6502402"/>
            <a:ext cx="2680305" cy="184666"/>
          </a:xfrm>
          <a:prstGeom prst="rect">
            <a:avLst/>
          </a:prstGeom>
          <a:noFill/>
          <a:ln>
            <a:noFill/>
          </a:ln>
          <a:extLst/>
        </p:spPr>
        <p:txBody>
          <a:bodyPr wrap="none" lIns="0" tIns="0" rIns="80093"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defRPr/>
            </a:pPr>
            <a:r>
              <a:rPr lang="en-US" altLang="zh-CN" sz="1200" smtClean="0">
                <a:solidFill>
                  <a:srgbClr val="000000"/>
                </a:solidFill>
                <a:latin typeface="FrutigerNext LT Bold" pitchFamily="34" charset="0"/>
                <a:ea typeface="MS PGothic" pitchFamily="34" charset="-128"/>
              </a:rPr>
              <a:t>HUAWEI TECHNOLOGIES CO., LTD.</a:t>
            </a:r>
          </a:p>
        </p:txBody>
      </p:sp>
      <p:sp>
        <p:nvSpPr>
          <p:cNvPr id="41990" name="Rectangle 13"/>
          <p:cNvSpPr>
            <a:spLocks noGrp="1" noChangeArrowheads="1"/>
          </p:cNvSpPr>
          <p:nvPr>
            <p:ph type="title"/>
          </p:nvPr>
        </p:nvSpPr>
        <p:spPr bwMode="auto">
          <a:xfrm>
            <a:off x="876072" y="325440"/>
            <a:ext cx="10438269"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en-US" altLang="zh-CN" smtClean="0"/>
              <a:t>Click to edit Master title style</a:t>
            </a:r>
            <a:endParaRPr lang="zh-CN" altLang="en-US" smtClean="0"/>
          </a:p>
        </p:txBody>
      </p:sp>
      <p:sp>
        <p:nvSpPr>
          <p:cNvPr id="7175" name="Rectangle 21"/>
          <p:cNvSpPr>
            <a:spLocks noChangeArrowheads="1"/>
          </p:cNvSpPr>
          <p:nvPr userDrawn="1"/>
        </p:nvSpPr>
        <p:spPr bwMode="auto">
          <a:xfrm>
            <a:off x="5135814" y="6502402"/>
            <a:ext cx="1565916" cy="184666"/>
          </a:xfrm>
          <a:prstGeom prst="rect">
            <a:avLst/>
          </a:prstGeom>
          <a:noFill/>
          <a:ln w="9525" algn="ctr">
            <a:noFill/>
            <a:miter lim="800000"/>
            <a:headEnd/>
            <a:tailEnd/>
          </a:ln>
          <a:effectLst/>
        </p:spPr>
        <p:txBody>
          <a:bodyPr wrap="none" lIns="80061" tIns="0" rIns="80061" bIns="0">
            <a:spAutoFit/>
          </a:bodyPr>
          <a:lstStyle/>
          <a:p>
            <a:pPr defTabSz="801455" eaLnBrk="0" fontAlgn="base" hangingPunct="0">
              <a:spcBef>
                <a:spcPct val="0"/>
              </a:spcBef>
              <a:spcAft>
                <a:spcPct val="0"/>
              </a:spcAft>
              <a:defRPr/>
            </a:pPr>
            <a:r>
              <a:rPr lang="en-US" altLang="zh-CN" sz="1200">
                <a:solidFill>
                  <a:srgbClr val="000000"/>
                </a:solidFill>
                <a:latin typeface="FrutigerNext LT Bold"/>
                <a:ea typeface="MS PGothic" pitchFamily="34" charset="-128"/>
              </a:rPr>
              <a:t>Huawei Confidential </a:t>
            </a:r>
          </a:p>
        </p:txBody>
      </p:sp>
      <p:sp>
        <p:nvSpPr>
          <p:cNvPr id="41992" name="Rectangle 68"/>
          <p:cNvSpPr>
            <a:spLocks noGrp="1" noChangeArrowheads="1"/>
          </p:cNvSpPr>
          <p:nvPr>
            <p:ph type="body" idx="1"/>
          </p:nvPr>
        </p:nvSpPr>
        <p:spPr bwMode="auto">
          <a:xfrm>
            <a:off x="876072" y="1628777"/>
            <a:ext cx="10438269" cy="4194175"/>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en-US" altLang="zh-CN" smtClean="0"/>
              <a:t>Click to edit Master text styles</a:t>
            </a:r>
            <a:endParaRPr lang="zh-CN" altLang="en-US" smtClean="0"/>
          </a:p>
          <a:p>
            <a:pPr lvl="1"/>
            <a:r>
              <a:rPr lang="en-US" altLang="zh-CN" smtClean="0"/>
              <a:t>Second level</a:t>
            </a:r>
            <a:endParaRPr lang="zh-CN" altLang="en-US" smtClean="0"/>
          </a:p>
          <a:p>
            <a:pPr lvl="2"/>
            <a:r>
              <a:rPr lang="en-US" altLang="zh-CN" smtClean="0"/>
              <a:t>Third level</a:t>
            </a:r>
            <a:endParaRPr lang="zh-CN" altLang="en-US" smtClean="0"/>
          </a:p>
          <a:p>
            <a:pPr lvl="3"/>
            <a:r>
              <a:rPr lang="en-US" altLang="zh-CN" smtClean="0"/>
              <a:t>Fourth level</a:t>
            </a:r>
            <a:endParaRPr lang="zh-CN" altLang="en-US" smtClean="0"/>
          </a:p>
          <a:p>
            <a:pPr lvl="4"/>
            <a:r>
              <a:rPr lang="en-US" altLang="zh-CN" smtClean="0"/>
              <a:t>Fifth level</a:t>
            </a:r>
            <a:endParaRPr lang="zh-CN" altLang="en-US" smtClean="0"/>
          </a:p>
        </p:txBody>
      </p:sp>
      <p:grpSp>
        <p:nvGrpSpPr>
          <p:cNvPr id="41993" name="Group 88"/>
          <p:cNvGrpSpPr>
            <a:grpSpLocks/>
          </p:cNvGrpSpPr>
          <p:nvPr userDrawn="1"/>
        </p:nvGrpSpPr>
        <p:grpSpPr bwMode="auto">
          <a:xfrm>
            <a:off x="12433238" y="3832226"/>
            <a:ext cx="1152225" cy="3025775"/>
            <a:chOff x="5874" y="2414"/>
            <a:chExt cx="544" cy="1906"/>
          </a:xfrm>
        </p:grpSpPr>
        <p:sp>
          <p:nvSpPr>
            <p:cNvPr id="7182" name="Rectangle 86"/>
            <p:cNvSpPr>
              <a:spLocks noChangeArrowheads="1"/>
            </p:cNvSpPr>
            <p:nvPr userDrawn="1"/>
          </p:nvSpPr>
          <p:spPr bwMode="auto">
            <a:xfrm>
              <a:off x="5874" y="2414"/>
              <a:ext cx="544" cy="1906"/>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nvGrpSpPr>
            <p:cNvPr id="41999" name="Group 87"/>
            <p:cNvGrpSpPr>
              <a:grpSpLocks/>
            </p:cNvGrpSpPr>
            <p:nvPr userDrawn="1"/>
          </p:nvGrpSpPr>
          <p:grpSpPr bwMode="auto">
            <a:xfrm>
              <a:off x="5941" y="2475"/>
              <a:ext cx="409" cy="1783"/>
              <a:chOff x="5921" y="2387"/>
              <a:chExt cx="409" cy="1783"/>
            </a:xfrm>
          </p:grpSpPr>
          <p:grpSp>
            <p:nvGrpSpPr>
              <p:cNvPr id="42000" name="Group 18"/>
              <p:cNvGrpSpPr>
                <a:grpSpLocks noChangeAspect="1"/>
              </p:cNvGrpSpPr>
              <p:nvPr userDrawn="1"/>
            </p:nvGrpSpPr>
            <p:grpSpPr bwMode="auto">
              <a:xfrm>
                <a:off x="5921" y="2506"/>
                <a:ext cx="409" cy="101"/>
                <a:chOff x="5893" y="2387"/>
                <a:chExt cx="466" cy="115"/>
              </a:xfrm>
            </p:grpSpPr>
            <p:sp>
              <p:nvSpPr>
                <p:cNvPr id="7245" name="Rectangle 19"/>
                <p:cNvSpPr>
                  <a:spLocks noChangeAspect="1"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6" name="Rectangle 20"/>
                <p:cNvSpPr>
                  <a:spLocks noChangeAspect="1"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7" name="Rectangle 21"/>
                <p:cNvSpPr>
                  <a:spLocks noChangeAspect="1"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8" name="Rectangle 22"/>
                <p:cNvSpPr>
                  <a:spLocks noChangeAspect="1"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1" name="Group 23"/>
              <p:cNvGrpSpPr>
                <a:grpSpLocks noChangeAspect="1"/>
              </p:cNvGrpSpPr>
              <p:nvPr userDrawn="1"/>
            </p:nvGrpSpPr>
            <p:grpSpPr bwMode="auto">
              <a:xfrm>
                <a:off x="5921" y="2626"/>
                <a:ext cx="409" cy="101"/>
                <a:chOff x="5893" y="2523"/>
                <a:chExt cx="466" cy="115"/>
              </a:xfrm>
            </p:grpSpPr>
            <p:sp>
              <p:nvSpPr>
                <p:cNvPr id="7241" name="Rectangle 24"/>
                <p:cNvSpPr>
                  <a:spLocks noChangeAspect="1"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2" name="Rectangle 25"/>
                <p:cNvSpPr>
                  <a:spLocks noChangeAspect="1"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3" name="Rectangle 26"/>
                <p:cNvSpPr>
                  <a:spLocks noChangeAspect="1"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4" name="Rectangle 27"/>
                <p:cNvSpPr>
                  <a:spLocks noChangeAspect="1"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2" name="Group 28"/>
              <p:cNvGrpSpPr>
                <a:grpSpLocks noChangeAspect="1"/>
              </p:cNvGrpSpPr>
              <p:nvPr userDrawn="1"/>
            </p:nvGrpSpPr>
            <p:grpSpPr bwMode="auto">
              <a:xfrm>
                <a:off x="5921" y="2745"/>
                <a:ext cx="409" cy="101"/>
                <a:chOff x="5893" y="2659"/>
                <a:chExt cx="466" cy="115"/>
              </a:xfrm>
            </p:grpSpPr>
            <p:sp>
              <p:nvSpPr>
                <p:cNvPr id="7237" name="Rectangle 29"/>
                <p:cNvSpPr>
                  <a:spLocks noChangeAspect="1"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8" name="Rectangle 30"/>
                <p:cNvSpPr>
                  <a:spLocks noChangeAspect="1"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9" name="Rectangle 31"/>
                <p:cNvSpPr>
                  <a:spLocks noChangeAspect="1"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0" name="Rectangle 32"/>
                <p:cNvSpPr>
                  <a:spLocks noChangeAspect="1"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3" name="Group 33"/>
              <p:cNvGrpSpPr>
                <a:grpSpLocks noChangeAspect="1"/>
              </p:cNvGrpSpPr>
              <p:nvPr userDrawn="1"/>
            </p:nvGrpSpPr>
            <p:grpSpPr bwMode="auto">
              <a:xfrm>
                <a:off x="5921" y="2387"/>
                <a:ext cx="409" cy="104"/>
                <a:chOff x="5893" y="2251"/>
                <a:chExt cx="466" cy="119"/>
              </a:xfrm>
            </p:grpSpPr>
            <p:sp>
              <p:nvSpPr>
                <p:cNvPr id="7233" name="Rectangle 34"/>
                <p:cNvSpPr>
                  <a:spLocks noChangeAspect="1"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4" name="Rectangle 35"/>
                <p:cNvSpPr>
                  <a:spLocks noChangeAspect="1"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5" name="Rectangle 36"/>
                <p:cNvSpPr>
                  <a:spLocks noChangeAspect="1"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6" name="Rectangle 37"/>
                <p:cNvSpPr>
                  <a:spLocks noChangeAspect="1"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4" name="Group 38"/>
              <p:cNvGrpSpPr>
                <a:grpSpLocks noChangeAspect="1"/>
              </p:cNvGrpSpPr>
              <p:nvPr userDrawn="1"/>
            </p:nvGrpSpPr>
            <p:grpSpPr bwMode="auto">
              <a:xfrm>
                <a:off x="5921" y="2944"/>
                <a:ext cx="409" cy="101"/>
                <a:chOff x="5893" y="2886"/>
                <a:chExt cx="466" cy="115"/>
              </a:xfrm>
            </p:grpSpPr>
            <p:sp>
              <p:nvSpPr>
                <p:cNvPr id="7229" name="Rectangle 39"/>
                <p:cNvSpPr>
                  <a:spLocks noChangeAspect="1"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0" name="Rectangle 40"/>
                <p:cNvSpPr>
                  <a:spLocks noChangeAspect="1"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1" name="Rectangle 41"/>
                <p:cNvSpPr>
                  <a:spLocks noChangeAspect="1"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2" name="Rectangle 42"/>
                <p:cNvSpPr>
                  <a:spLocks noChangeAspect="1"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5" name="Group 43"/>
              <p:cNvGrpSpPr>
                <a:grpSpLocks noChangeAspect="1"/>
              </p:cNvGrpSpPr>
              <p:nvPr userDrawn="1"/>
            </p:nvGrpSpPr>
            <p:grpSpPr bwMode="auto">
              <a:xfrm>
                <a:off x="5921" y="3064"/>
                <a:ext cx="409" cy="101"/>
                <a:chOff x="5893" y="3022"/>
                <a:chExt cx="466" cy="115"/>
              </a:xfrm>
            </p:grpSpPr>
            <p:sp>
              <p:nvSpPr>
                <p:cNvPr id="7225" name="Rectangle 44"/>
                <p:cNvSpPr>
                  <a:spLocks noChangeAspect="1"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6" name="Rectangle 45"/>
                <p:cNvSpPr>
                  <a:spLocks noChangeAspect="1"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7" name="Rectangle 46"/>
                <p:cNvSpPr>
                  <a:spLocks noChangeAspect="1"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8" name="Rectangle 47"/>
                <p:cNvSpPr>
                  <a:spLocks noChangeAspect="1"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6" name="Group 48"/>
              <p:cNvGrpSpPr>
                <a:grpSpLocks noChangeAspect="1"/>
              </p:cNvGrpSpPr>
              <p:nvPr userDrawn="1"/>
            </p:nvGrpSpPr>
            <p:grpSpPr bwMode="auto">
              <a:xfrm>
                <a:off x="5921" y="3183"/>
                <a:ext cx="409" cy="101"/>
                <a:chOff x="5893" y="3158"/>
                <a:chExt cx="466" cy="115"/>
              </a:xfrm>
            </p:grpSpPr>
            <p:sp>
              <p:nvSpPr>
                <p:cNvPr id="7221" name="Rectangle 49"/>
                <p:cNvSpPr>
                  <a:spLocks noChangeAspect="1"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2" name="Rectangle 50"/>
                <p:cNvSpPr>
                  <a:spLocks noChangeAspect="1"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3" name="Rectangle 51"/>
                <p:cNvSpPr>
                  <a:spLocks noChangeAspect="1"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4" name="Rectangle 52"/>
                <p:cNvSpPr>
                  <a:spLocks noChangeAspect="1"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7" name="Group 53"/>
              <p:cNvGrpSpPr>
                <a:grpSpLocks noChangeAspect="1"/>
              </p:cNvGrpSpPr>
              <p:nvPr userDrawn="1"/>
            </p:nvGrpSpPr>
            <p:grpSpPr bwMode="auto">
              <a:xfrm>
                <a:off x="5921" y="3383"/>
                <a:ext cx="409" cy="100"/>
                <a:chOff x="5893" y="3385"/>
                <a:chExt cx="466" cy="115"/>
              </a:xfrm>
            </p:grpSpPr>
            <p:sp>
              <p:nvSpPr>
                <p:cNvPr id="7217" name="Rectangle 54"/>
                <p:cNvSpPr>
                  <a:spLocks noChangeAspect="1"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8" name="Rectangle 55"/>
                <p:cNvSpPr>
                  <a:spLocks noChangeAspect="1"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9" name="Rectangle 56"/>
                <p:cNvSpPr>
                  <a:spLocks noChangeAspect="1"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0" name="Rectangle 57"/>
                <p:cNvSpPr>
                  <a:spLocks noChangeAspect="1"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8" name="Group 58"/>
              <p:cNvGrpSpPr>
                <a:grpSpLocks noChangeAspect="1"/>
              </p:cNvGrpSpPr>
              <p:nvPr userDrawn="1"/>
            </p:nvGrpSpPr>
            <p:grpSpPr bwMode="auto">
              <a:xfrm>
                <a:off x="5921" y="3502"/>
                <a:ext cx="409" cy="101"/>
                <a:chOff x="5893" y="3521"/>
                <a:chExt cx="466" cy="115"/>
              </a:xfrm>
            </p:grpSpPr>
            <p:sp>
              <p:nvSpPr>
                <p:cNvPr id="7213" name="Rectangle 59"/>
                <p:cNvSpPr>
                  <a:spLocks noChangeAspect="1"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4" name="Rectangle 60"/>
                <p:cNvSpPr>
                  <a:spLocks noChangeAspect="1"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5" name="Rectangle 61"/>
                <p:cNvSpPr>
                  <a:spLocks noChangeAspect="1"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6" name="Rectangle 62"/>
                <p:cNvSpPr>
                  <a:spLocks noChangeAspect="1"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9" name="Group 63"/>
              <p:cNvGrpSpPr>
                <a:grpSpLocks noChangeAspect="1"/>
              </p:cNvGrpSpPr>
              <p:nvPr userDrawn="1"/>
            </p:nvGrpSpPr>
            <p:grpSpPr bwMode="auto">
              <a:xfrm>
                <a:off x="5921" y="3621"/>
                <a:ext cx="409" cy="101"/>
                <a:chOff x="5893" y="3657"/>
                <a:chExt cx="466" cy="115"/>
              </a:xfrm>
            </p:grpSpPr>
            <p:sp>
              <p:nvSpPr>
                <p:cNvPr id="7209" name="Rectangle 64"/>
                <p:cNvSpPr>
                  <a:spLocks noChangeAspect="1"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0" name="Rectangle 65"/>
                <p:cNvSpPr>
                  <a:spLocks noChangeAspect="1"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1" name="Rectangle 66"/>
                <p:cNvSpPr>
                  <a:spLocks noChangeAspect="1"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2" name="Rectangle 67"/>
                <p:cNvSpPr>
                  <a:spLocks noChangeAspect="1"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10" name="Group 68"/>
              <p:cNvGrpSpPr>
                <a:grpSpLocks noChangeAspect="1"/>
              </p:cNvGrpSpPr>
              <p:nvPr userDrawn="1"/>
            </p:nvGrpSpPr>
            <p:grpSpPr bwMode="auto">
              <a:xfrm>
                <a:off x="5921" y="3821"/>
                <a:ext cx="409" cy="101"/>
                <a:chOff x="5893" y="3884"/>
                <a:chExt cx="466" cy="115"/>
              </a:xfrm>
            </p:grpSpPr>
            <p:sp>
              <p:nvSpPr>
                <p:cNvPr id="7205" name="Rectangle 69"/>
                <p:cNvSpPr>
                  <a:spLocks noChangeAspect="1"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6" name="Rectangle 70"/>
                <p:cNvSpPr>
                  <a:spLocks noChangeAspect="1"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7" name="Rectangle 71"/>
                <p:cNvSpPr>
                  <a:spLocks noChangeAspect="1"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8" name="Rectangle 72"/>
                <p:cNvSpPr>
                  <a:spLocks noChangeAspect="1"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11" name="Group 73"/>
              <p:cNvGrpSpPr>
                <a:grpSpLocks noChangeAspect="1"/>
              </p:cNvGrpSpPr>
              <p:nvPr userDrawn="1"/>
            </p:nvGrpSpPr>
            <p:grpSpPr bwMode="auto">
              <a:xfrm>
                <a:off x="5921" y="3945"/>
                <a:ext cx="409" cy="101"/>
                <a:chOff x="5893" y="4026"/>
                <a:chExt cx="466" cy="115"/>
              </a:xfrm>
            </p:grpSpPr>
            <p:sp>
              <p:nvSpPr>
                <p:cNvPr id="7201" name="Rectangle 74"/>
                <p:cNvSpPr>
                  <a:spLocks noChangeAspect="1"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2" name="Rectangle 75"/>
                <p:cNvSpPr>
                  <a:spLocks noChangeAspect="1"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3" name="Rectangle 76"/>
                <p:cNvSpPr>
                  <a:spLocks noChangeAspect="1"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4" name="Rectangle 77"/>
                <p:cNvSpPr>
                  <a:spLocks noChangeAspect="1"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12" name="Group 78"/>
              <p:cNvGrpSpPr>
                <a:grpSpLocks noChangeAspect="1"/>
              </p:cNvGrpSpPr>
              <p:nvPr userDrawn="1"/>
            </p:nvGrpSpPr>
            <p:grpSpPr bwMode="auto">
              <a:xfrm>
                <a:off x="5921" y="4069"/>
                <a:ext cx="409" cy="101"/>
                <a:chOff x="5893" y="4167"/>
                <a:chExt cx="466" cy="115"/>
              </a:xfrm>
            </p:grpSpPr>
            <p:sp>
              <p:nvSpPr>
                <p:cNvPr id="7197" name="Rectangle 79"/>
                <p:cNvSpPr>
                  <a:spLocks noChangeAspect="1"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198" name="Rectangle 80"/>
                <p:cNvSpPr>
                  <a:spLocks noChangeAspect="1"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199" name="Rectangle 81"/>
                <p:cNvSpPr>
                  <a:spLocks noChangeAspect="1"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0" name="Rectangle 82"/>
                <p:cNvSpPr>
                  <a:spLocks noChangeAspect="1"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grpSp>
      <p:sp>
        <p:nvSpPr>
          <p:cNvPr id="7178" name="Rectangle 5"/>
          <p:cNvSpPr>
            <a:spLocks noChangeArrowheads="1"/>
          </p:cNvSpPr>
          <p:nvPr userDrawn="1"/>
        </p:nvSpPr>
        <p:spPr bwMode="auto">
          <a:xfrm>
            <a:off x="8481393" y="6502400"/>
            <a:ext cx="2796447" cy="455613"/>
          </a:xfrm>
          <a:prstGeom prst="rect">
            <a:avLst/>
          </a:prstGeom>
          <a:noFill/>
          <a:ln w="9525">
            <a:noFill/>
            <a:miter lim="800000"/>
            <a:headEnd/>
            <a:tailEnd/>
          </a:ln>
        </p:spPr>
        <p:txBody>
          <a:bodyPr lIns="0" tIns="0" rIns="0" bIns="0"/>
          <a:lstStyle/>
          <a:p>
            <a:pPr eaLnBrk="0" fontAlgn="base" hangingPunct="0">
              <a:lnSpc>
                <a:spcPct val="85000"/>
              </a:lnSpc>
              <a:spcBef>
                <a:spcPct val="0"/>
              </a:spcBef>
              <a:spcAft>
                <a:spcPct val="0"/>
              </a:spcAft>
              <a:defRPr/>
            </a:pPr>
            <a:r>
              <a:rPr lang="de-DE" altLang="zh-CN" sz="1200">
                <a:solidFill>
                  <a:srgbClr val="000000"/>
                </a:solidFill>
                <a:latin typeface="FrutigerNext LT Bold"/>
                <a:ea typeface="MS PGothic" pitchFamily="34" charset="-128"/>
              </a:rPr>
              <a:t>Page </a:t>
            </a:r>
            <a:fld id="{3F2A5BDA-70FB-44BD-A19F-36C0E3EA02A6}" type="slidenum">
              <a:rPr lang="de-DE" altLang="zh-CN" sz="1200">
                <a:solidFill>
                  <a:srgbClr val="000000"/>
                </a:solidFill>
                <a:latin typeface="FrutigerNext LT Bold"/>
                <a:ea typeface="MS PGothic" pitchFamily="34" charset="-128"/>
              </a:rPr>
              <a:pPr eaLnBrk="0" fontAlgn="base" hangingPunct="0">
                <a:lnSpc>
                  <a:spcPct val="85000"/>
                </a:lnSpc>
                <a:spcBef>
                  <a:spcPct val="0"/>
                </a:spcBef>
                <a:spcAft>
                  <a:spcPct val="0"/>
                </a:spcAft>
                <a:defRPr/>
              </a:pPr>
              <a:t>‹#›</a:t>
            </a:fld>
            <a:endParaRPr lang="en-GB" altLang="zh-CN" sz="1200">
              <a:solidFill>
                <a:srgbClr val="000000"/>
              </a:solidFill>
              <a:latin typeface="FrutigerNext LT Bold"/>
              <a:ea typeface="MS PGothic" pitchFamily="34" charset="-128"/>
            </a:endParaRPr>
          </a:p>
        </p:txBody>
      </p:sp>
      <p:sp>
        <p:nvSpPr>
          <p:cNvPr id="10321" name="Text Box 81"/>
          <p:cNvSpPr txBox="1">
            <a:spLocks noChangeArrowheads="1"/>
          </p:cNvSpPr>
          <p:nvPr userDrawn="1"/>
        </p:nvSpPr>
        <p:spPr bwMode="auto">
          <a:xfrm>
            <a:off x="-3845512" y="1330325"/>
            <a:ext cx="3701087" cy="3904750"/>
          </a:xfrm>
          <a:prstGeom prst="rect">
            <a:avLst/>
          </a:prstGeom>
          <a:noFill/>
          <a:ln>
            <a:noFill/>
          </a:ln>
          <a:effectLst/>
          <a:extLst/>
        </p:spPr>
        <p:txBody>
          <a:bodyPr lIns="78324" tIns="39161" rIns="78324" bIns="39161">
            <a:spAutoFit/>
          </a:bodyPr>
          <a:lstStyle>
            <a:lvl1pPr defTabSz="784225" eaLnBrk="0" hangingPunct="0">
              <a:defRPr>
                <a:solidFill>
                  <a:schemeClr val="tx1"/>
                </a:solidFill>
                <a:latin typeface="Calibri" pitchFamily="34" charset="0"/>
                <a:ea typeface="宋体" pitchFamily="2" charset="-122"/>
              </a:defRPr>
            </a:lvl1pPr>
            <a:lvl2pPr marL="390525" defTabSz="784225" eaLnBrk="0" hangingPunct="0">
              <a:defRPr>
                <a:solidFill>
                  <a:schemeClr val="tx1"/>
                </a:solidFill>
                <a:latin typeface="Calibri" pitchFamily="34" charset="0"/>
                <a:ea typeface="宋体" pitchFamily="2" charset="-122"/>
              </a:defRPr>
            </a:lvl2pPr>
            <a:lvl3pPr marL="784225" defTabSz="784225" eaLnBrk="0" hangingPunct="0">
              <a:defRPr>
                <a:solidFill>
                  <a:schemeClr val="tx1"/>
                </a:solidFill>
                <a:latin typeface="Calibri" pitchFamily="34" charset="0"/>
                <a:ea typeface="宋体" pitchFamily="2" charset="-122"/>
              </a:defRPr>
            </a:lvl3pPr>
            <a:lvl4pPr marL="1174750" defTabSz="784225" eaLnBrk="0" hangingPunct="0">
              <a:defRPr>
                <a:solidFill>
                  <a:schemeClr val="tx1"/>
                </a:solidFill>
                <a:latin typeface="Calibri" pitchFamily="34" charset="0"/>
                <a:ea typeface="宋体" pitchFamily="2" charset="-122"/>
              </a:defRPr>
            </a:lvl4pPr>
            <a:lvl5pPr marL="1566863" defTabSz="784225" eaLnBrk="0" hangingPunct="0">
              <a:defRPr>
                <a:solidFill>
                  <a:schemeClr val="tx1"/>
                </a:solidFill>
                <a:latin typeface="Calibri" pitchFamily="34" charset="0"/>
                <a:ea typeface="宋体" pitchFamily="2" charset="-122"/>
              </a:defRPr>
            </a:lvl5pPr>
            <a:lvl6pPr marL="2024063" defTabSz="784225" eaLnBrk="0" fontAlgn="base" hangingPunct="0">
              <a:spcBef>
                <a:spcPct val="0"/>
              </a:spcBef>
              <a:spcAft>
                <a:spcPct val="0"/>
              </a:spcAft>
              <a:defRPr>
                <a:solidFill>
                  <a:schemeClr val="tx1"/>
                </a:solidFill>
                <a:latin typeface="Calibri" pitchFamily="34" charset="0"/>
                <a:ea typeface="宋体" pitchFamily="2" charset="-122"/>
              </a:defRPr>
            </a:lvl6pPr>
            <a:lvl7pPr marL="2481263" defTabSz="784225" eaLnBrk="0" fontAlgn="base" hangingPunct="0">
              <a:spcBef>
                <a:spcPct val="0"/>
              </a:spcBef>
              <a:spcAft>
                <a:spcPct val="0"/>
              </a:spcAft>
              <a:defRPr>
                <a:solidFill>
                  <a:schemeClr val="tx1"/>
                </a:solidFill>
                <a:latin typeface="Calibri" pitchFamily="34" charset="0"/>
                <a:ea typeface="宋体" pitchFamily="2" charset="-122"/>
              </a:defRPr>
            </a:lvl7pPr>
            <a:lvl8pPr marL="2938463" defTabSz="784225" eaLnBrk="0" fontAlgn="base" hangingPunct="0">
              <a:spcBef>
                <a:spcPct val="0"/>
              </a:spcBef>
              <a:spcAft>
                <a:spcPct val="0"/>
              </a:spcAft>
              <a:defRPr>
                <a:solidFill>
                  <a:schemeClr val="tx1"/>
                </a:solidFill>
                <a:latin typeface="Calibri" pitchFamily="34" charset="0"/>
                <a:ea typeface="宋体" pitchFamily="2" charset="-122"/>
              </a:defRPr>
            </a:lvl8pPr>
            <a:lvl9pPr marL="3395663" defTabSz="784225" eaLnBrk="0" fontAlgn="base" hangingPunct="0">
              <a:spcBef>
                <a:spcPct val="0"/>
              </a:spcBef>
              <a:spcAft>
                <a:spcPct val="0"/>
              </a:spcAft>
              <a:defRPr>
                <a:solidFill>
                  <a:schemeClr val="tx1"/>
                </a:solidFill>
                <a:latin typeface="Calibri" pitchFamily="34" charset="0"/>
                <a:ea typeface="宋体" pitchFamily="2" charset="-122"/>
              </a:defRPr>
            </a:lvl9pPr>
          </a:lstStyle>
          <a:p>
            <a:pPr algn="r" eaLnBrk="1" fontAlgn="base" hangingPunct="1">
              <a:spcBef>
                <a:spcPct val="20000"/>
              </a:spcBef>
              <a:spcAft>
                <a:spcPct val="0"/>
              </a:spcAft>
              <a:defRPr/>
            </a:pPr>
            <a:r>
              <a:rPr lang="zh-CN" altLang="zh-CN" sz="1100" dirty="0">
                <a:solidFill>
                  <a:srgbClr val="FFFFFF"/>
                </a:solidFill>
                <a:latin typeface="FrutigerNext LT Regular" pitchFamily="34" charset="0"/>
              </a:rPr>
              <a:t>Slide title :</a:t>
            </a:r>
            <a:r>
              <a:rPr lang="zh-CN" altLang="zh-CN" sz="1100" dirty="0" smtClean="0">
                <a:solidFill>
                  <a:srgbClr val="FFFFFF"/>
                </a:solidFill>
                <a:latin typeface="FrutigerNext LT Regular" pitchFamily="34" charset="0"/>
              </a:rPr>
              <a:t>32-35pt</a:t>
            </a:r>
            <a:r>
              <a:rPr lang="zh-CN" altLang="en-US" sz="1100" dirty="0" smtClean="0">
                <a:solidFill>
                  <a:srgbClr val="FFFFFF"/>
                </a:solidFill>
                <a:latin typeface="FrutigerNext LT Regular" pitchFamily="34" charset="0"/>
              </a:rPr>
              <a:t> </a:t>
            </a: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Color: R153 G0 B0</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Arial</a:t>
            </a:r>
          </a:p>
          <a:p>
            <a:pPr algn="r" eaLnBrk="1" fontAlgn="base" hangingPunct="1">
              <a:spcBef>
                <a:spcPct val="20000"/>
              </a:spcBef>
              <a:spcAft>
                <a:spcPct val="0"/>
              </a:spcAft>
              <a:defRPr/>
            </a:pP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Slide text :20-22pt</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Bullets level 2-5:</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 </a:t>
            </a:r>
            <a:r>
              <a:rPr lang="zh-CN" altLang="zh-CN" sz="1100" dirty="0" smtClean="0">
                <a:solidFill>
                  <a:srgbClr val="FFFFFF"/>
                </a:solidFill>
                <a:latin typeface="FrutigerNext LT Regular" pitchFamily="34" charset="0"/>
              </a:rPr>
              <a:t>18pt</a:t>
            </a:r>
            <a:r>
              <a:rPr lang="zh-CN" altLang="en-US" sz="1100" dirty="0" smtClean="0">
                <a:solidFill>
                  <a:srgbClr val="FFFFFF"/>
                </a:solidFill>
                <a:latin typeface="FrutigerNext LT Regular" pitchFamily="34" charset="0"/>
              </a:rPr>
              <a:t> </a:t>
            </a: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Color:Black</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Arial</a:t>
            </a:r>
          </a:p>
        </p:txBody>
      </p:sp>
      <p:sp>
        <p:nvSpPr>
          <p:cNvPr id="7180" name="Text Box 84"/>
          <p:cNvSpPr txBox="1">
            <a:spLocks noChangeArrowheads="1"/>
          </p:cNvSpPr>
          <p:nvPr userDrawn="1"/>
        </p:nvSpPr>
        <p:spPr bwMode="auto">
          <a:xfrm>
            <a:off x="12336426" y="57150"/>
            <a:ext cx="1726751" cy="1107996"/>
          </a:xfrm>
          <a:prstGeom prst="rect">
            <a:avLst/>
          </a:prstGeom>
          <a:noFill/>
          <a:ln w="9525">
            <a:noFill/>
            <a:miter lim="800000"/>
            <a:headEnd/>
            <a:tailEnd/>
          </a:ln>
          <a:effectLst/>
        </p:spPr>
        <p:txBody>
          <a:bodyPr>
            <a:spAutoFit/>
          </a:bodyPr>
          <a:lstStyle/>
          <a:p>
            <a:pPr fontAlgn="base">
              <a:spcBef>
                <a:spcPct val="0"/>
              </a:spcBef>
              <a:spcAft>
                <a:spcPct val="0"/>
              </a:spcAft>
              <a:defRPr/>
            </a:pPr>
            <a:r>
              <a:rPr lang="en-US" altLang="zh-CN" sz="1100" dirty="0">
                <a:solidFill>
                  <a:srgbClr val="FFFFFF"/>
                </a:solidFill>
                <a:latin typeface="FrutigerNext LT Regular"/>
                <a:ea typeface="宋体" pitchFamily="2" charset="-122"/>
              </a:rPr>
              <a:t>Top </a:t>
            </a:r>
            <a:r>
              <a:rPr lang="en-US" altLang="zh-CN" sz="1100" dirty="0" smtClean="0">
                <a:solidFill>
                  <a:srgbClr val="FFFFFF"/>
                </a:solidFill>
                <a:latin typeface="FrutigerNext LT Regular"/>
                <a:ea typeface="宋体" pitchFamily="2" charset="-122"/>
              </a:rPr>
              <a:t>right corner for  </a:t>
            </a:r>
            <a:r>
              <a:rPr lang="en-US" altLang="zh-CN" sz="1100" dirty="0">
                <a:solidFill>
                  <a:srgbClr val="FFFFFF"/>
                </a:solidFill>
                <a:latin typeface="FrutigerNext LT Regular"/>
                <a:ea typeface="宋体" pitchFamily="2" charset="-122"/>
              </a:rPr>
              <a:t>field-mark, customer or partner logotypes. </a:t>
            </a:r>
          </a:p>
          <a:p>
            <a:pPr fontAlgn="base">
              <a:spcBef>
                <a:spcPct val="0"/>
              </a:spcBef>
              <a:spcAft>
                <a:spcPct val="0"/>
              </a:spcAft>
              <a:defRPr/>
            </a:pPr>
            <a:endParaRPr lang="en-US" altLang="zh-CN" sz="1100" dirty="0">
              <a:solidFill>
                <a:srgbClr val="FFFFFF"/>
              </a:solidFill>
              <a:latin typeface="FrutigerNext LT Regular"/>
              <a:ea typeface="宋体" pitchFamily="2" charset="-122"/>
            </a:endParaRPr>
          </a:p>
          <a:p>
            <a:pPr fontAlgn="base">
              <a:spcBef>
                <a:spcPct val="0"/>
              </a:spcBef>
              <a:spcAft>
                <a:spcPct val="0"/>
              </a:spcAft>
              <a:defRPr/>
            </a:pPr>
            <a:r>
              <a:rPr lang="en-US" altLang="zh-CN" sz="1100" dirty="0" smtClean="0">
                <a:solidFill>
                  <a:srgbClr val="FFFFFF"/>
                </a:solidFill>
                <a:latin typeface="FrutigerNext LT Regular"/>
                <a:ea typeface="宋体" pitchFamily="2" charset="-122"/>
              </a:rPr>
              <a:t>----------------  </a:t>
            </a:r>
            <a:endParaRPr lang="en-US" altLang="zh-CN" sz="1100" dirty="0">
              <a:solidFill>
                <a:srgbClr val="FFFFFF"/>
              </a:solidFill>
              <a:latin typeface="FrutigerNext LT Regular"/>
              <a:ea typeface="宋体" pitchFamily="2" charset="-122"/>
            </a:endParaRPr>
          </a:p>
          <a:p>
            <a:pPr fontAlgn="base">
              <a:spcBef>
                <a:spcPct val="0"/>
              </a:spcBef>
              <a:spcAft>
                <a:spcPct val="0"/>
              </a:spcAft>
              <a:defRPr/>
            </a:pPr>
            <a:endParaRPr lang="zh-CN" altLang="en-US" sz="1100" dirty="0">
              <a:solidFill>
                <a:srgbClr val="FFFFFF"/>
              </a:solidFill>
              <a:latin typeface="FrutigerNext LT Regular"/>
              <a:ea typeface="宋体" pitchFamily="2" charset="-122"/>
            </a:endParaRPr>
          </a:p>
        </p:txBody>
      </p:sp>
      <p:sp>
        <p:nvSpPr>
          <p:cNvPr id="7181" name="Text Box 85"/>
          <p:cNvSpPr txBox="1">
            <a:spLocks noChangeArrowheads="1"/>
          </p:cNvSpPr>
          <p:nvPr userDrawn="1"/>
        </p:nvSpPr>
        <p:spPr bwMode="auto">
          <a:xfrm>
            <a:off x="12336426" y="1196975"/>
            <a:ext cx="1726751" cy="1954381"/>
          </a:xfrm>
          <a:prstGeom prst="rect">
            <a:avLst/>
          </a:prstGeom>
          <a:noFill/>
          <a:ln w="9525">
            <a:noFill/>
            <a:miter lim="800000"/>
            <a:headEnd/>
            <a:tailEnd/>
          </a:ln>
          <a:effectLst/>
        </p:spPr>
        <p:txBody>
          <a:bodyPr>
            <a:spAutoFit/>
          </a:bodyPr>
          <a:lstStyle/>
          <a:p>
            <a:pPr fontAlgn="base">
              <a:spcBef>
                <a:spcPct val="0"/>
              </a:spcBef>
              <a:spcAft>
                <a:spcPct val="0"/>
              </a:spcAft>
              <a:defRPr/>
            </a:pPr>
            <a:r>
              <a:rPr lang="en-US" altLang="zh-CN" sz="1100" dirty="0">
                <a:solidFill>
                  <a:srgbClr val="FFFFFF"/>
                </a:solidFill>
                <a:latin typeface="FrutigerNext LT Regular"/>
                <a:ea typeface="宋体" pitchFamily="2" charset="-122"/>
              </a:rPr>
              <a:t>The following nine groups of colors are an example of how our design colors can be used, please take note that you should only use one design color group per slide. </a:t>
            </a:r>
          </a:p>
          <a:p>
            <a:pPr fontAlgn="base">
              <a:spcBef>
                <a:spcPct val="0"/>
              </a:spcBef>
              <a:spcAft>
                <a:spcPct val="0"/>
              </a:spcAft>
              <a:defRPr/>
            </a:pPr>
            <a:r>
              <a:rPr lang="en-US" altLang="zh-CN" sz="1100" dirty="0">
                <a:solidFill>
                  <a:srgbClr val="FFFFFF"/>
                </a:solidFill>
                <a:latin typeface="FrutigerNext LT Regular"/>
                <a:ea typeface="宋体" pitchFamily="2" charset="-122"/>
              </a:rPr>
              <a:t> For specific usage details, refer to the </a:t>
            </a:r>
            <a:r>
              <a:rPr lang="en-US" altLang="zh-CN" sz="1100" dirty="0" smtClean="0">
                <a:solidFill>
                  <a:srgbClr val="FFFFFF"/>
                </a:solidFill>
                <a:latin typeface="FrutigerNext LT Regular"/>
                <a:ea typeface="宋体" pitchFamily="2" charset="-122"/>
              </a:rPr>
              <a:t>Typesetting Standard.</a:t>
            </a:r>
            <a:endParaRPr lang="en-US" altLang="zh-CN" sz="1100" dirty="0">
              <a:solidFill>
                <a:srgbClr val="FFFFFF"/>
              </a:solidFill>
              <a:latin typeface="FrutigerNext LT Regular"/>
              <a:ea typeface="宋体" pitchFamily="2" charset="-122"/>
            </a:endParaRPr>
          </a:p>
        </p:txBody>
      </p:sp>
    </p:spTree>
    <p:extLst>
      <p:ext uri="{BB962C8B-B14F-4D97-AF65-F5344CB8AC3E}">
        <p14:creationId xmlns:p14="http://schemas.microsoft.com/office/powerpoint/2010/main" val="654181794"/>
      </p:ext>
    </p:extLst>
  </p:cSld>
  <p:clrMap bg1="lt1" tx1="dk1" bg2="lt2" tx2="dk2" accent1="accent1" accent2="accent2" accent3="accent3" accent4="accent4" accent5="accent5" accent6="accent6" hlink="hlink" folHlink="folHlink"/>
  <p:sldLayoutIdLst>
    <p:sldLayoutId id="2147483666" r:id="rId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mj-cs"/>
        </a:defRPr>
      </a:lvl1pPr>
      <a:lvl2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2pPr>
      <a:lvl3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3pPr>
      <a:lvl4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4pPr>
      <a:lvl5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5pPr>
      <a:lvl6pPr marL="457067"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6pPr>
      <a:lvl7pPr marL="914133"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7pPr>
      <a:lvl8pPr marL="1371200"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8pPr>
      <a:lvl9pPr marL="1828266"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9pPr>
    </p:titleStyle>
    <p:bodyStyle>
      <a:lvl1pPr marL="342799" indent="-342799"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SimHei" pitchFamily="49" charset="-122"/>
          <a:cs typeface="+mn-cs"/>
        </a:defRPr>
      </a:lvl1pPr>
      <a:lvl2pPr marL="742733" indent="-285666"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666" indent="-228533"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599733" indent="-228533"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6801" indent="-228533"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3866"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0934"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000"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067"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133" rtl="0" eaLnBrk="1" latinLnBrk="0" hangingPunct="1">
        <a:defRPr sz="1800" kern="1200">
          <a:solidFill>
            <a:schemeClr val="tx1"/>
          </a:solidFill>
          <a:latin typeface="+mn-lt"/>
          <a:ea typeface="+mn-ea"/>
          <a:cs typeface="+mn-cs"/>
        </a:defRPr>
      </a:lvl1pPr>
      <a:lvl2pPr marL="457067" algn="l" defTabSz="914133" rtl="0" eaLnBrk="1" latinLnBrk="0" hangingPunct="1">
        <a:defRPr sz="1800" kern="1200">
          <a:solidFill>
            <a:schemeClr val="tx1"/>
          </a:solidFill>
          <a:latin typeface="+mn-lt"/>
          <a:ea typeface="+mn-ea"/>
          <a:cs typeface="+mn-cs"/>
        </a:defRPr>
      </a:lvl2pPr>
      <a:lvl3pPr marL="914133" algn="l" defTabSz="914133" rtl="0" eaLnBrk="1" latinLnBrk="0" hangingPunct="1">
        <a:defRPr sz="1800" kern="1200">
          <a:solidFill>
            <a:schemeClr val="tx1"/>
          </a:solidFill>
          <a:latin typeface="+mn-lt"/>
          <a:ea typeface="+mn-ea"/>
          <a:cs typeface="+mn-cs"/>
        </a:defRPr>
      </a:lvl3pPr>
      <a:lvl4pPr marL="1371200" algn="l" defTabSz="914133" rtl="0" eaLnBrk="1" latinLnBrk="0" hangingPunct="1">
        <a:defRPr sz="1800" kern="1200">
          <a:solidFill>
            <a:schemeClr val="tx1"/>
          </a:solidFill>
          <a:latin typeface="+mn-lt"/>
          <a:ea typeface="+mn-ea"/>
          <a:cs typeface="+mn-cs"/>
        </a:defRPr>
      </a:lvl4pPr>
      <a:lvl5pPr marL="1828266" algn="l" defTabSz="914133" rtl="0" eaLnBrk="1" latinLnBrk="0" hangingPunct="1">
        <a:defRPr sz="1800" kern="1200">
          <a:solidFill>
            <a:schemeClr val="tx1"/>
          </a:solidFill>
          <a:latin typeface="+mn-lt"/>
          <a:ea typeface="+mn-ea"/>
          <a:cs typeface="+mn-cs"/>
        </a:defRPr>
      </a:lvl5pPr>
      <a:lvl6pPr marL="2285334" algn="l" defTabSz="914133" rtl="0" eaLnBrk="1" latinLnBrk="0" hangingPunct="1">
        <a:defRPr sz="1800" kern="1200">
          <a:solidFill>
            <a:schemeClr val="tx1"/>
          </a:solidFill>
          <a:latin typeface="+mn-lt"/>
          <a:ea typeface="+mn-ea"/>
          <a:cs typeface="+mn-cs"/>
        </a:defRPr>
      </a:lvl6pPr>
      <a:lvl7pPr marL="2742399" algn="l" defTabSz="914133" rtl="0" eaLnBrk="1" latinLnBrk="0" hangingPunct="1">
        <a:defRPr sz="1800" kern="1200">
          <a:solidFill>
            <a:schemeClr val="tx1"/>
          </a:solidFill>
          <a:latin typeface="+mn-lt"/>
          <a:ea typeface="+mn-ea"/>
          <a:cs typeface="+mn-cs"/>
        </a:defRPr>
      </a:lvl7pPr>
      <a:lvl8pPr marL="3199467" algn="l" defTabSz="914133" rtl="0" eaLnBrk="1" latinLnBrk="0" hangingPunct="1">
        <a:defRPr sz="1800" kern="1200">
          <a:solidFill>
            <a:schemeClr val="tx1"/>
          </a:solidFill>
          <a:latin typeface="+mn-lt"/>
          <a:ea typeface="+mn-ea"/>
          <a:cs typeface="+mn-cs"/>
        </a:defRPr>
      </a:lvl8pPr>
      <a:lvl9pPr marL="3656533" algn="l" defTabSz="91413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029" name="Picture 146" descr="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73139"/>
            <a:ext cx="1219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 name="Text Box 7"/>
          <p:cNvSpPr txBox="1">
            <a:spLocks noChangeArrowheads="1"/>
          </p:cNvSpPr>
          <p:nvPr/>
        </p:nvSpPr>
        <p:spPr bwMode="auto">
          <a:xfrm>
            <a:off x="9639300" y="4011614"/>
            <a:ext cx="1504130" cy="29745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defRPr/>
            </a:pPr>
            <a:r>
              <a:rPr lang="en-US" altLang="zh-CN" sz="1333" smtClean="0">
                <a:solidFill>
                  <a:srgbClr val="FFFFFF"/>
                </a:solidFill>
                <a:latin typeface="FrutigerNext LT Bold" pitchFamily="34" charset="0"/>
                <a:ea typeface="MS PGothic" pitchFamily="34" charset="-128"/>
              </a:rPr>
              <a:t>www.huawei.com</a:t>
            </a:r>
          </a:p>
        </p:txBody>
      </p:sp>
      <p:sp>
        <p:nvSpPr>
          <p:cNvPr id="1031" name="Rectangle 2"/>
          <p:cNvSpPr>
            <a:spLocks noGrp="1" noChangeArrowheads="1"/>
          </p:cNvSpPr>
          <p:nvPr>
            <p:ph type="title"/>
          </p:nvPr>
        </p:nvSpPr>
        <p:spPr bwMode="auto">
          <a:xfrm>
            <a:off x="1007533" y="2092185"/>
            <a:ext cx="8161867" cy="75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6800" rIns="91440" bIns="46800" numCol="1" anchor="ctr" anchorCtr="0" compatLnSpc="1">
            <a:prstTxWarp prst="textNoShape">
              <a:avLst/>
            </a:prstTxWarp>
            <a:spAutoFit/>
          </a:bodyPr>
          <a:lstStyle/>
          <a:p>
            <a:pPr lvl="0"/>
            <a:r>
              <a:rPr lang="zh-CN" altLang="en-US" smtClean="0"/>
              <a:t>单击此处编辑母版标题样式</a:t>
            </a:r>
          </a:p>
        </p:txBody>
      </p:sp>
      <p:sp>
        <p:nvSpPr>
          <p:cNvPr id="1032" name="Rectangle 3"/>
          <p:cNvSpPr>
            <a:spLocks noGrp="1" noChangeArrowheads="1"/>
          </p:cNvSpPr>
          <p:nvPr>
            <p:ph type="body" idx="1"/>
          </p:nvPr>
        </p:nvSpPr>
        <p:spPr bwMode="auto">
          <a:xfrm>
            <a:off x="1007533" y="3068640"/>
            <a:ext cx="71056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dirty="0" smtClean="0"/>
              <a:t>Click to edit Master subtitle style</a:t>
            </a:r>
          </a:p>
        </p:txBody>
      </p:sp>
      <p:sp>
        <p:nvSpPr>
          <p:cNvPr id="1036" name="Rectangle 13"/>
          <p:cNvSpPr>
            <a:spLocks noChangeArrowheads="1"/>
          </p:cNvSpPr>
          <p:nvPr/>
        </p:nvSpPr>
        <p:spPr bwMode="auto">
          <a:xfrm>
            <a:off x="9647769" y="476251"/>
            <a:ext cx="1953684" cy="28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1045607" eaLnBrk="0" fontAlgn="base" hangingPunct="0">
              <a:spcBef>
                <a:spcPct val="0"/>
              </a:spcBef>
              <a:spcAft>
                <a:spcPct val="0"/>
              </a:spcAft>
            </a:pPr>
            <a:r>
              <a:rPr lang="en-US" altLang="zh-CN" sz="1867" b="1" dirty="0">
                <a:solidFill>
                  <a:srgbClr val="666666"/>
                </a:solidFill>
                <a:latin typeface="FrutigerNext LT Bold" pitchFamily="34" charset="0"/>
                <a:ea typeface="ＭＳ Ｐゴシック" pitchFamily="34" charset="-128"/>
              </a:rPr>
              <a:t>Security Level: </a:t>
            </a:r>
          </a:p>
        </p:txBody>
      </p:sp>
      <p:sp>
        <p:nvSpPr>
          <p:cNvPr id="310" name="Rectangle 19"/>
          <p:cNvSpPr>
            <a:spLocks noGrp="1" noChangeArrowheads="1"/>
          </p:cNvSpPr>
          <p:nvPr>
            <p:ph type="dt" sz="quarter" idx="2"/>
          </p:nvPr>
        </p:nvSpPr>
        <p:spPr bwMode="auto">
          <a:xfrm>
            <a:off x="1007533" y="479425"/>
            <a:ext cx="2844800" cy="28725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867">
                <a:latin typeface="+mn-lt"/>
                <a:ea typeface="+mn-ea"/>
              </a:defRPr>
            </a:lvl1pPr>
          </a:lstStyle>
          <a:p>
            <a:pPr fontAlgn="base">
              <a:spcBef>
                <a:spcPct val="0"/>
              </a:spcBef>
              <a:spcAft>
                <a:spcPct val="0"/>
              </a:spcAft>
              <a:defRPr/>
            </a:pPr>
            <a:endParaRPr lang="en-US" altLang="zh-CN">
              <a:solidFill>
                <a:srgbClr val="000000"/>
              </a:solidFill>
            </a:endParaRPr>
          </a:p>
        </p:txBody>
      </p:sp>
      <p:sp>
        <p:nvSpPr>
          <p:cNvPr id="1105" name="Text Box 81"/>
          <p:cNvSpPr txBox="1">
            <a:spLocks noChangeArrowheads="1"/>
          </p:cNvSpPr>
          <p:nvPr/>
        </p:nvSpPr>
        <p:spPr bwMode="auto">
          <a:xfrm>
            <a:off x="-3845984" y="1330326"/>
            <a:ext cx="3702051" cy="236301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4460" tIns="52229" rIns="104460" bIns="52229">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fontAlgn="base">
              <a:lnSpc>
                <a:spcPct val="125000"/>
              </a:lnSpc>
              <a:spcBef>
                <a:spcPct val="0"/>
              </a:spcBef>
              <a:spcAft>
                <a:spcPct val="0"/>
              </a:spcAft>
            </a:pPr>
            <a:r>
              <a:rPr lang="en-US" sz="1467" noProof="1">
                <a:solidFill>
                  <a:srgbClr val="FFFFFF"/>
                </a:solidFill>
                <a:latin typeface="FrutigerNext LT Regular" pitchFamily="34" charset="0"/>
                <a:ea typeface="ＭＳ Ｐゴシック" pitchFamily="34" charset="-128"/>
              </a:rPr>
              <a:t>Slide title</a:t>
            </a:r>
            <a:r>
              <a:rPr lang="en-US" altLang="zh-CN" sz="1467" dirty="0">
                <a:solidFill>
                  <a:srgbClr val="FFFFFF"/>
                </a:solidFill>
                <a:latin typeface="FrutigerNext LT Regular" pitchFamily="34" charset="0"/>
                <a:ea typeface="ＭＳ Ｐゴシック" pitchFamily="34" charset="-128"/>
              </a:rPr>
              <a:t> </a:t>
            </a:r>
            <a:r>
              <a:rPr lang="en-US" altLang="zh-CN" sz="1467" dirty="0">
                <a:solidFill>
                  <a:srgbClr val="FFFFFF"/>
                </a:solidFill>
                <a:latin typeface="FrutigerNext LT Regular" pitchFamily="34" charset="0"/>
                <a:ea typeface="华文细黑" pitchFamily="2" charset="-122"/>
              </a:rPr>
              <a:t>:</a:t>
            </a:r>
            <a:r>
              <a:rPr lang="en-US" altLang="zh-CN" sz="1467" dirty="0" smtClean="0">
                <a:solidFill>
                  <a:srgbClr val="FFFFFF"/>
                </a:solidFill>
                <a:latin typeface="FrutigerNext LT Regular" pitchFamily="34" charset="0"/>
                <a:ea typeface="华文细黑" pitchFamily="2" charset="-122"/>
              </a:rPr>
              <a:t>40-47pt </a:t>
            </a:r>
            <a:endParaRPr lang="en-US" altLang="zh-CN" sz="1467" dirty="0">
              <a:solidFill>
                <a:srgbClr val="FFFFFF"/>
              </a:solidFill>
              <a:latin typeface="FrutigerNext LT Regular" pitchFamily="34" charset="0"/>
              <a:ea typeface="华文细黑" pitchFamily="2" charset="-122"/>
            </a:endParaRPr>
          </a:p>
          <a:p>
            <a:pPr algn="r" fontAlgn="base">
              <a:lnSpc>
                <a:spcPct val="125000"/>
              </a:lnSpc>
              <a:spcBef>
                <a:spcPct val="0"/>
              </a:spcBef>
              <a:spcAft>
                <a:spcPct val="0"/>
              </a:spcAft>
            </a:pPr>
            <a:r>
              <a:rPr lang="en-US" sz="1467" noProof="1">
                <a:solidFill>
                  <a:srgbClr val="FFFFFF"/>
                </a:solidFill>
                <a:latin typeface="FrutigerNext LT Regular" pitchFamily="34" charset="0"/>
                <a:ea typeface="ＭＳ Ｐゴシック" pitchFamily="34" charset="-128"/>
              </a:rPr>
              <a:t>Slide subtitle </a:t>
            </a:r>
            <a:r>
              <a:rPr lang="en-US" altLang="zh-CN" sz="1467" dirty="0">
                <a:solidFill>
                  <a:srgbClr val="FFFFFF"/>
                </a:solidFill>
                <a:latin typeface="FrutigerNext LT Regular" pitchFamily="34" charset="0"/>
                <a:ea typeface="华文细黑" pitchFamily="2" charset="-122"/>
              </a:rPr>
              <a:t>:26-30pt</a:t>
            </a:r>
          </a:p>
          <a:p>
            <a:pPr algn="r" fontAlgn="base">
              <a:lnSpc>
                <a:spcPct val="125000"/>
              </a:lnSpc>
              <a:spcBef>
                <a:spcPct val="0"/>
              </a:spcBef>
              <a:spcAft>
                <a:spcPct val="0"/>
              </a:spcAft>
            </a:pPr>
            <a:r>
              <a:rPr lang="en-US" altLang="zh-CN" sz="1467" dirty="0">
                <a:solidFill>
                  <a:srgbClr val="FFFFFF"/>
                </a:solidFill>
                <a:latin typeface="FrutigerNext LT Regular" pitchFamily="34" charset="0"/>
                <a:ea typeface="华文细黑" pitchFamily="2" charset="-122"/>
              </a:rPr>
              <a:t>Color::white</a:t>
            </a:r>
          </a:p>
          <a:p>
            <a:pPr algn="r" fontAlgn="base">
              <a:lnSpc>
                <a:spcPct val="125000"/>
              </a:lnSpc>
              <a:spcBef>
                <a:spcPct val="0"/>
              </a:spcBef>
              <a:spcAft>
                <a:spcPct val="0"/>
              </a:spcAft>
            </a:pPr>
            <a:r>
              <a:rPr lang="zh-CN" altLang="en-US" sz="1467" dirty="0">
                <a:solidFill>
                  <a:srgbClr val="FFFFFF"/>
                </a:solidFill>
                <a:latin typeface="FrutigerNext LT Regular" pitchFamily="34" charset="0"/>
                <a:ea typeface="ＭＳ Ｐゴシック" pitchFamily="34" charset="-128"/>
              </a:rPr>
              <a:t> </a:t>
            </a:r>
            <a:r>
              <a:rPr lang="en-US" altLang="zh-CN" sz="1467" dirty="0">
                <a:solidFill>
                  <a:srgbClr val="FFFFFF"/>
                </a:solidFill>
                <a:latin typeface="FrutigerNext LT Regular" pitchFamily="34" charset="0"/>
                <a:ea typeface="ＭＳ Ｐゴシック" pitchFamily="34" charset="-128"/>
              </a:rPr>
              <a:t>Corporate Font </a:t>
            </a:r>
            <a:r>
              <a:rPr lang="en-US" altLang="zh-CN" sz="1467" dirty="0">
                <a:solidFill>
                  <a:srgbClr val="FFFFFF"/>
                </a:solidFill>
                <a:latin typeface="FrutigerNext LT Regular" pitchFamily="34" charset="0"/>
                <a:ea typeface="华文细黑" pitchFamily="2" charset="-122"/>
              </a:rPr>
              <a:t>:</a:t>
            </a:r>
          </a:p>
          <a:p>
            <a:pPr algn="r" fontAlgn="base">
              <a:lnSpc>
                <a:spcPct val="125000"/>
              </a:lnSpc>
              <a:spcBef>
                <a:spcPct val="0"/>
              </a:spcBef>
              <a:spcAft>
                <a:spcPct val="0"/>
              </a:spcAft>
            </a:pPr>
            <a:r>
              <a:rPr lang="en-US" altLang="zh-CN" sz="1467" dirty="0" err="1">
                <a:solidFill>
                  <a:srgbClr val="FFFFFF"/>
                </a:solidFill>
                <a:latin typeface="FrutigerNext LT Regular" pitchFamily="34" charset="0"/>
                <a:ea typeface="华文细黑" pitchFamily="2" charset="-122"/>
              </a:rPr>
              <a:t>FrutigerNext</a:t>
            </a:r>
            <a:r>
              <a:rPr lang="en-US" altLang="zh-CN" sz="1467" dirty="0">
                <a:solidFill>
                  <a:srgbClr val="FFFFFF"/>
                </a:solidFill>
                <a:latin typeface="FrutigerNext LT Regular" pitchFamily="34" charset="0"/>
                <a:ea typeface="华文细黑" pitchFamily="2" charset="-122"/>
              </a:rPr>
              <a:t> LT Medium</a:t>
            </a:r>
          </a:p>
          <a:p>
            <a:pPr algn="r" fontAlgn="base">
              <a:lnSpc>
                <a:spcPct val="125000"/>
              </a:lnSpc>
              <a:spcBef>
                <a:spcPct val="0"/>
              </a:spcBef>
              <a:spcAft>
                <a:spcPct val="0"/>
              </a:spcAft>
            </a:pPr>
            <a:r>
              <a:rPr lang="en-US" altLang="zh-CN" sz="1467" dirty="0">
                <a:solidFill>
                  <a:srgbClr val="FFFFFF"/>
                </a:solidFill>
                <a:latin typeface="FrutigerNext LT Regular" pitchFamily="34" charset="0"/>
                <a:ea typeface="ＭＳ Ｐゴシック" pitchFamily="34" charset="-128"/>
              </a:rPr>
              <a:t>Font to be used by customers and </a:t>
            </a:r>
          </a:p>
          <a:p>
            <a:pPr algn="r" fontAlgn="base">
              <a:lnSpc>
                <a:spcPct val="125000"/>
              </a:lnSpc>
              <a:spcBef>
                <a:spcPct val="0"/>
              </a:spcBef>
              <a:spcAft>
                <a:spcPct val="0"/>
              </a:spcAft>
            </a:pPr>
            <a:r>
              <a:rPr lang="en-US" altLang="zh-CN" sz="1467" dirty="0">
                <a:solidFill>
                  <a:srgbClr val="FFFFFF"/>
                </a:solidFill>
                <a:latin typeface="FrutigerNext LT Regular" pitchFamily="34" charset="0"/>
                <a:ea typeface="ＭＳ Ｐゴシック" pitchFamily="34" charset="-128"/>
              </a:rPr>
              <a:t>partners </a:t>
            </a:r>
            <a:r>
              <a:rPr lang="en-US" altLang="zh-CN" sz="1467" dirty="0">
                <a:solidFill>
                  <a:srgbClr val="FFFFFF"/>
                </a:solidFill>
                <a:latin typeface="FrutigerNext LT Regular" pitchFamily="34" charset="0"/>
                <a:ea typeface="华文细黑" pitchFamily="2" charset="-122"/>
              </a:rPr>
              <a:t>: </a:t>
            </a:r>
          </a:p>
          <a:p>
            <a:pPr algn="r" fontAlgn="base">
              <a:lnSpc>
                <a:spcPct val="125000"/>
              </a:lnSpc>
              <a:spcBef>
                <a:spcPct val="0"/>
              </a:spcBef>
              <a:spcAft>
                <a:spcPct val="0"/>
              </a:spcAft>
            </a:pPr>
            <a:r>
              <a:rPr lang="en-US" altLang="zh-CN" sz="1467" dirty="0">
                <a:solidFill>
                  <a:srgbClr val="FFFFFF"/>
                </a:solidFill>
                <a:latin typeface="FrutigerNext LT Regular" pitchFamily="34" charset="0"/>
                <a:ea typeface="华文细黑" pitchFamily="2" charset="-122"/>
              </a:rPr>
              <a:t>Arial</a:t>
            </a:r>
          </a:p>
        </p:txBody>
      </p:sp>
      <p:sp>
        <p:nvSpPr>
          <p:cNvPr id="11" name="Text Box 5"/>
          <p:cNvSpPr txBox="1">
            <a:spLocks noChangeArrowheads="1"/>
          </p:cNvSpPr>
          <p:nvPr/>
        </p:nvSpPr>
        <p:spPr bwMode="auto">
          <a:xfrm>
            <a:off x="1007534" y="6219826"/>
            <a:ext cx="4128181" cy="28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fontAlgn="base" hangingPunct="0">
              <a:spcBef>
                <a:spcPct val="0"/>
              </a:spcBef>
              <a:spcAft>
                <a:spcPct val="0"/>
              </a:spcAft>
              <a:defRPr/>
            </a:pPr>
            <a:r>
              <a:rPr lang="en-US" altLang="zh-CN" sz="1867" dirty="0" smtClean="0">
                <a:solidFill>
                  <a:srgbClr val="000000"/>
                </a:solidFill>
                <a:latin typeface="FrutigerNext LT Bold" pitchFamily="34" charset="0"/>
                <a:ea typeface="MS PGothic" pitchFamily="34" charset="-128"/>
              </a:rPr>
              <a:t>HUAWEI TECHNOLOGIES CO., LTD.</a:t>
            </a:r>
          </a:p>
        </p:txBody>
      </p:sp>
      <p:pic>
        <p:nvPicPr>
          <p:cNvPr id="12" name="Picture 6" descr="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25619" y="5684837"/>
            <a:ext cx="941916"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017056"/>
      </p:ext>
    </p:extLst>
  </p:cSld>
  <p:clrMap bg1="lt1" tx1="dk1" bg2="lt2" tx2="dk2" accent1="accent1" accent2="accent2" accent3="accent3" accent4="accent4" accent5="accent5" accent6="accent6" hlink="hlink" folHlink="folHlink"/>
  <p:sldLayoutIdLst>
    <p:sldLayoutId id="2147483668" r:id="rId1"/>
  </p:sldLayoutIdLst>
  <p:transition advClick="0" advTm="8000">
    <p:fade thruBlk="1"/>
  </p:transition>
  <p:timing>
    <p:tnLst>
      <p:par>
        <p:cTn id="1" dur="indefinite" restart="never" nodeType="tmRoot"/>
      </p:par>
    </p:tnLst>
  </p:timing>
  <p:txStyles>
    <p:titleStyle>
      <a:lvl1pPr algn="l" rtl="0" eaLnBrk="1" fontAlgn="base" hangingPunct="1">
        <a:spcBef>
          <a:spcPct val="0"/>
        </a:spcBef>
        <a:spcAft>
          <a:spcPct val="0"/>
        </a:spcAft>
        <a:defRPr lang="zh-CN" altLang="en-US" sz="4267" b="1" dirty="0">
          <a:solidFill>
            <a:schemeClr val="bg1"/>
          </a:solidFill>
          <a:latin typeface="FrutigerNext LT Medium" pitchFamily="34" charset="0"/>
          <a:ea typeface="黑体" pitchFamily="49" charset="-122"/>
          <a:cs typeface="+mj-cs"/>
        </a:defRPr>
      </a:lvl1pPr>
      <a:lvl2pPr algn="l" rtl="0" eaLnBrk="1" fontAlgn="base" hangingPunct="1">
        <a:spcBef>
          <a:spcPct val="0"/>
        </a:spcBef>
        <a:spcAft>
          <a:spcPct val="0"/>
        </a:spcAft>
        <a:defRPr sz="4267" b="1">
          <a:solidFill>
            <a:schemeClr val="bg1"/>
          </a:solidFill>
          <a:latin typeface="FrutigerNext LT Medium" pitchFamily="34" charset="0"/>
          <a:ea typeface="黑体" pitchFamily="49" charset="-122"/>
          <a:cs typeface="宋体" charset="-122"/>
        </a:defRPr>
      </a:lvl2pPr>
      <a:lvl3pPr algn="l" rtl="0" eaLnBrk="1" fontAlgn="base" hangingPunct="1">
        <a:spcBef>
          <a:spcPct val="0"/>
        </a:spcBef>
        <a:spcAft>
          <a:spcPct val="0"/>
        </a:spcAft>
        <a:defRPr sz="4267" b="1">
          <a:solidFill>
            <a:schemeClr val="bg1"/>
          </a:solidFill>
          <a:latin typeface="FrutigerNext LT Medium" pitchFamily="34" charset="0"/>
          <a:ea typeface="黑体" pitchFamily="49" charset="-122"/>
          <a:cs typeface="宋体" charset="-122"/>
        </a:defRPr>
      </a:lvl3pPr>
      <a:lvl4pPr algn="l" rtl="0" eaLnBrk="1" fontAlgn="base" hangingPunct="1">
        <a:spcBef>
          <a:spcPct val="0"/>
        </a:spcBef>
        <a:spcAft>
          <a:spcPct val="0"/>
        </a:spcAft>
        <a:defRPr sz="4267" b="1">
          <a:solidFill>
            <a:schemeClr val="bg1"/>
          </a:solidFill>
          <a:latin typeface="FrutigerNext LT Medium" pitchFamily="34" charset="0"/>
          <a:ea typeface="黑体" pitchFamily="49" charset="-122"/>
          <a:cs typeface="宋体" charset="-122"/>
        </a:defRPr>
      </a:lvl4pPr>
      <a:lvl5pPr algn="l" rtl="0" eaLnBrk="1" fontAlgn="base" hangingPunct="1">
        <a:spcBef>
          <a:spcPct val="0"/>
        </a:spcBef>
        <a:spcAft>
          <a:spcPct val="0"/>
        </a:spcAft>
        <a:defRPr sz="4267" b="1">
          <a:solidFill>
            <a:schemeClr val="bg1"/>
          </a:solidFill>
          <a:latin typeface="FrutigerNext LT Medium" pitchFamily="34" charset="0"/>
          <a:ea typeface="黑体" pitchFamily="49" charset="-122"/>
          <a:cs typeface="宋体" charset="-122"/>
        </a:defRPr>
      </a:lvl5pPr>
      <a:lvl6pPr marL="609585"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6pPr>
      <a:lvl7pPr marL="1219170"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7pPr>
      <a:lvl8pPr marL="1828754"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8pPr>
      <a:lvl9pPr marL="2438339"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9pPr>
    </p:titleStyle>
    <p:bodyStyle>
      <a:lvl1pPr marL="457189" indent="-457189" algn="l" rtl="0" eaLnBrk="1" fontAlgn="base" hangingPunct="1">
        <a:spcBef>
          <a:spcPct val="20000"/>
        </a:spcBef>
        <a:spcAft>
          <a:spcPct val="0"/>
        </a:spcAft>
        <a:buClr>
          <a:srgbClr val="990000"/>
        </a:buClr>
        <a:defRPr sz="3200">
          <a:solidFill>
            <a:schemeClr val="bg1"/>
          </a:solidFill>
          <a:latin typeface="FrutigerNext LT Medium" pitchFamily="34" charset="0"/>
          <a:ea typeface="黑体" pitchFamily="49" charset="-122"/>
          <a:cs typeface="+mn-cs"/>
        </a:defRPr>
      </a:lvl1pPr>
      <a:lvl2pPr marL="990575" indent="-380990" algn="l" rtl="0" eaLnBrk="1" fontAlgn="base" hangingPunct="1">
        <a:spcBef>
          <a:spcPct val="20000"/>
        </a:spcBef>
        <a:spcAft>
          <a:spcPct val="0"/>
        </a:spcAft>
        <a:buFont typeface="Arial" charset="0"/>
        <a:buChar char="›"/>
        <a:defRPr sz="2667">
          <a:solidFill>
            <a:schemeClr val="tx1"/>
          </a:solidFill>
          <a:latin typeface="+mn-lt"/>
          <a:ea typeface="+mn-ea"/>
          <a:cs typeface="+mn-cs"/>
        </a:defRPr>
      </a:lvl2pPr>
      <a:lvl3pPr marL="1523962" indent="-304792"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2133547" indent="-304792" algn="l" rtl="0" eaLnBrk="1" fontAlgn="base" hangingPunct="1">
        <a:spcBef>
          <a:spcPct val="20000"/>
        </a:spcBef>
        <a:spcAft>
          <a:spcPct val="0"/>
        </a:spcAft>
        <a:buChar char="–"/>
        <a:defRPr sz="2133">
          <a:solidFill>
            <a:schemeClr val="tx1"/>
          </a:solidFill>
          <a:latin typeface="+mn-lt"/>
          <a:ea typeface="+mn-ea"/>
          <a:cs typeface="+mn-cs"/>
        </a:defRPr>
      </a:lvl4pPr>
      <a:lvl5pPr marL="274313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074" name="Picture 102" descr="PPT胶片内页元素-16比9-内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4" descr="PPT胶片内页元素-16比9-内页灰条"/>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 y="6224591"/>
            <a:ext cx="12187239"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1" descr="图片3副本"/>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586" y="6392894"/>
            <a:ext cx="1295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876099" y="6502410"/>
            <a:ext cx="2680304" cy="18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80092"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defRPr/>
            </a:pPr>
            <a:r>
              <a:rPr lang="en-US" altLang="zh-CN" sz="1200" dirty="0" smtClean="0">
                <a:solidFill>
                  <a:srgbClr val="000000"/>
                </a:solidFill>
                <a:latin typeface="FrutigerNext LT Bold" pitchFamily="34" charset="0"/>
                <a:ea typeface="MS PGothic" pitchFamily="34" charset="-128"/>
              </a:rPr>
              <a:t>HUAWEI TECHNOLOGIES CO., LTD.</a:t>
            </a:r>
          </a:p>
        </p:txBody>
      </p:sp>
      <p:sp>
        <p:nvSpPr>
          <p:cNvPr id="3078" name="Rectangle 13"/>
          <p:cNvSpPr>
            <a:spLocks noGrp="1" noChangeArrowheads="1"/>
          </p:cNvSpPr>
          <p:nvPr>
            <p:ph type="title"/>
          </p:nvPr>
        </p:nvSpPr>
        <p:spPr bwMode="auto">
          <a:xfrm>
            <a:off x="876072" y="56505"/>
            <a:ext cx="10438269"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040" rIns="60081" bIns="30040"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3079" name="Rectangle 21"/>
          <p:cNvSpPr>
            <a:spLocks noChangeArrowheads="1"/>
          </p:cNvSpPr>
          <p:nvPr/>
        </p:nvSpPr>
        <p:spPr bwMode="auto">
          <a:xfrm>
            <a:off x="5135839" y="6502410"/>
            <a:ext cx="15659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060" tIns="0" rIns="80060" bIns="0">
            <a:spAutoFit/>
          </a:bodyPr>
          <a:lstStyle/>
          <a:p>
            <a:pPr defTabSz="801455" eaLnBrk="0" fontAlgn="base" hangingPunct="0">
              <a:spcBef>
                <a:spcPct val="0"/>
              </a:spcBef>
              <a:spcAft>
                <a:spcPct val="0"/>
              </a:spcAft>
            </a:pPr>
            <a:r>
              <a:rPr lang="en-US" altLang="zh-CN" sz="1200" dirty="0">
                <a:solidFill>
                  <a:srgbClr val="000000"/>
                </a:solidFill>
                <a:latin typeface="FrutigerNext LT Bold" pitchFamily="34" charset="0"/>
                <a:ea typeface="ＭＳ Ｐゴシック" pitchFamily="34" charset="-128"/>
              </a:rPr>
              <a:t>Huawei Confidential </a:t>
            </a:r>
          </a:p>
        </p:txBody>
      </p:sp>
      <p:sp>
        <p:nvSpPr>
          <p:cNvPr id="3080" name="Rectangle 68"/>
          <p:cNvSpPr>
            <a:spLocks noGrp="1" noChangeArrowheads="1"/>
          </p:cNvSpPr>
          <p:nvPr>
            <p:ph type="body" idx="1"/>
          </p:nvPr>
        </p:nvSpPr>
        <p:spPr bwMode="auto">
          <a:xfrm>
            <a:off x="876072" y="1156447"/>
            <a:ext cx="1043826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090" tIns="30044" rIns="60090" bIns="30044" numCol="1" anchor="t" anchorCtr="0" compatLnSpc="1">
            <a:prstTxWarp prst="textNoShape">
              <a:avLst/>
            </a:prstTxWarp>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grpSp>
        <p:nvGrpSpPr>
          <p:cNvPr id="2" name="Group 88"/>
          <p:cNvGrpSpPr>
            <a:grpSpLocks/>
          </p:cNvGrpSpPr>
          <p:nvPr/>
        </p:nvGrpSpPr>
        <p:grpSpPr bwMode="auto">
          <a:xfrm>
            <a:off x="12433265" y="3832242"/>
            <a:ext cx="1152225" cy="3025775"/>
            <a:chOff x="5874" y="2414"/>
            <a:chExt cx="544" cy="1906"/>
          </a:xfrm>
        </p:grpSpPr>
        <p:sp>
          <p:nvSpPr>
            <p:cNvPr id="3086" name="Rectangle 86"/>
            <p:cNvSpPr>
              <a:spLocks noChangeArrowheads="1"/>
            </p:cNvSpPr>
            <p:nvPr userDrawn="1"/>
          </p:nvSpPr>
          <p:spPr bwMode="auto">
            <a:xfrm>
              <a:off x="5874" y="2414"/>
              <a:ext cx="544" cy="190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nvGrpSpPr>
            <p:cNvPr id="3" name="Group 87"/>
            <p:cNvGrpSpPr>
              <a:grpSpLocks/>
            </p:cNvGrpSpPr>
            <p:nvPr userDrawn="1"/>
          </p:nvGrpSpPr>
          <p:grpSpPr bwMode="auto">
            <a:xfrm>
              <a:off x="5941" y="2475"/>
              <a:ext cx="409" cy="1783"/>
              <a:chOff x="5921" y="2387"/>
              <a:chExt cx="409" cy="1783"/>
            </a:xfrm>
          </p:grpSpPr>
          <p:grpSp>
            <p:nvGrpSpPr>
              <p:cNvPr id="4" name="Group 18"/>
              <p:cNvGrpSpPr>
                <a:grpSpLocks noChangeAspect="1"/>
              </p:cNvGrpSpPr>
              <p:nvPr userDrawn="1"/>
            </p:nvGrpSpPr>
            <p:grpSpPr bwMode="auto">
              <a:xfrm>
                <a:off x="5921" y="2506"/>
                <a:ext cx="409" cy="101"/>
                <a:chOff x="5893" y="2387"/>
                <a:chExt cx="466" cy="115"/>
              </a:xfrm>
            </p:grpSpPr>
            <p:sp>
              <p:nvSpPr>
                <p:cNvPr id="3149" name="Rectangle 19"/>
                <p:cNvSpPr>
                  <a:spLocks noChangeAspect="1"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50" name="Rectangle 20"/>
                <p:cNvSpPr>
                  <a:spLocks noChangeAspect="1"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51" name="Rectangle 21"/>
                <p:cNvSpPr>
                  <a:spLocks noChangeAspect="1"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52" name="Rectangle 22"/>
                <p:cNvSpPr>
                  <a:spLocks noChangeAspect="1"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5" name="Group 23"/>
              <p:cNvGrpSpPr>
                <a:grpSpLocks noChangeAspect="1"/>
              </p:cNvGrpSpPr>
              <p:nvPr userDrawn="1"/>
            </p:nvGrpSpPr>
            <p:grpSpPr bwMode="auto">
              <a:xfrm>
                <a:off x="5921" y="2626"/>
                <a:ext cx="409" cy="101"/>
                <a:chOff x="5893" y="2523"/>
                <a:chExt cx="466" cy="115"/>
              </a:xfrm>
            </p:grpSpPr>
            <p:sp>
              <p:nvSpPr>
                <p:cNvPr id="3145" name="Rectangle 24"/>
                <p:cNvSpPr>
                  <a:spLocks noChangeAspect="1"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6" name="Rectangle 25"/>
                <p:cNvSpPr>
                  <a:spLocks noChangeAspect="1"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7" name="Rectangle 26"/>
                <p:cNvSpPr>
                  <a:spLocks noChangeAspect="1"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8" name="Rectangle 27"/>
                <p:cNvSpPr>
                  <a:spLocks noChangeAspect="1"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6" name="Group 28"/>
              <p:cNvGrpSpPr>
                <a:grpSpLocks noChangeAspect="1"/>
              </p:cNvGrpSpPr>
              <p:nvPr userDrawn="1"/>
            </p:nvGrpSpPr>
            <p:grpSpPr bwMode="auto">
              <a:xfrm>
                <a:off x="5921" y="2745"/>
                <a:ext cx="409" cy="101"/>
                <a:chOff x="5893" y="2659"/>
                <a:chExt cx="466" cy="115"/>
              </a:xfrm>
            </p:grpSpPr>
            <p:sp>
              <p:nvSpPr>
                <p:cNvPr id="3141" name="Rectangle 29"/>
                <p:cNvSpPr>
                  <a:spLocks noChangeAspect="1"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2" name="Rectangle 30"/>
                <p:cNvSpPr>
                  <a:spLocks noChangeAspect="1"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3" name="Rectangle 31"/>
                <p:cNvSpPr>
                  <a:spLocks noChangeAspect="1"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4" name="Rectangle 32"/>
                <p:cNvSpPr>
                  <a:spLocks noChangeAspect="1"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7" name="Group 33"/>
              <p:cNvGrpSpPr>
                <a:grpSpLocks noChangeAspect="1"/>
              </p:cNvGrpSpPr>
              <p:nvPr userDrawn="1"/>
            </p:nvGrpSpPr>
            <p:grpSpPr bwMode="auto">
              <a:xfrm>
                <a:off x="5921" y="2387"/>
                <a:ext cx="409" cy="104"/>
                <a:chOff x="5893" y="2251"/>
                <a:chExt cx="466" cy="119"/>
              </a:xfrm>
            </p:grpSpPr>
            <p:sp>
              <p:nvSpPr>
                <p:cNvPr id="3137" name="Rectangle 34"/>
                <p:cNvSpPr>
                  <a:spLocks noChangeAspect="1"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8" name="Rectangle 35"/>
                <p:cNvSpPr>
                  <a:spLocks noChangeAspect="1"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9" name="Rectangle 36"/>
                <p:cNvSpPr>
                  <a:spLocks noChangeAspect="1"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0" name="Rectangle 37"/>
                <p:cNvSpPr>
                  <a:spLocks noChangeAspect="1"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8" name="Group 38"/>
              <p:cNvGrpSpPr>
                <a:grpSpLocks noChangeAspect="1"/>
              </p:cNvGrpSpPr>
              <p:nvPr userDrawn="1"/>
            </p:nvGrpSpPr>
            <p:grpSpPr bwMode="auto">
              <a:xfrm>
                <a:off x="5921" y="2944"/>
                <a:ext cx="409" cy="101"/>
                <a:chOff x="5893" y="2886"/>
                <a:chExt cx="466" cy="115"/>
              </a:xfrm>
            </p:grpSpPr>
            <p:sp>
              <p:nvSpPr>
                <p:cNvPr id="3133" name="Rectangle 39"/>
                <p:cNvSpPr>
                  <a:spLocks noChangeAspect="1"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4" name="Rectangle 40"/>
                <p:cNvSpPr>
                  <a:spLocks noChangeAspect="1"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5" name="Rectangle 41"/>
                <p:cNvSpPr>
                  <a:spLocks noChangeAspect="1"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6" name="Rectangle 42"/>
                <p:cNvSpPr>
                  <a:spLocks noChangeAspect="1"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9" name="Group 43"/>
              <p:cNvGrpSpPr>
                <a:grpSpLocks noChangeAspect="1"/>
              </p:cNvGrpSpPr>
              <p:nvPr userDrawn="1"/>
            </p:nvGrpSpPr>
            <p:grpSpPr bwMode="auto">
              <a:xfrm>
                <a:off x="5921" y="3064"/>
                <a:ext cx="409" cy="101"/>
                <a:chOff x="5893" y="3022"/>
                <a:chExt cx="466" cy="115"/>
              </a:xfrm>
            </p:grpSpPr>
            <p:sp>
              <p:nvSpPr>
                <p:cNvPr id="3129" name="Rectangle 44"/>
                <p:cNvSpPr>
                  <a:spLocks noChangeAspect="1"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0" name="Rectangle 45"/>
                <p:cNvSpPr>
                  <a:spLocks noChangeAspect="1"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1" name="Rectangle 46"/>
                <p:cNvSpPr>
                  <a:spLocks noChangeAspect="1"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2" name="Rectangle 47"/>
                <p:cNvSpPr>
                  <a:spLocks noChangeAspect="1"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0" name="Group 48"/>
              <p:cNvGrpSpPr>
                <a:grpSpLocks noChangeAspect="1"/>
              </p:cNvGrpSpPr>
              <p:nvPr userDrawn="1"/>
            </p:nvGrpSpPr>
            <p:grpSpPr bwMode="auto">
              <a:xfrm>
                <a:off x="5921" y="3183"/>
                <a:ext cx="409" cy="101"/>
                <a:chOff x="5893" y="3158"/>
                <a:chExt cx="466" cy="115"/>
              </a:xfrm>
            </p:grpSpPr>
            <p:sp>
              <p:nvSpPr>
                <p:cNvPr id="3125" name="Rectangle 49"/>
                <p:cNvSpPr>
                  <a:spLocks noChangeAspect="1"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6" name="Rectangle 50"/>
                <p:cNvSpPr>
                  <a:spLocks noChangeAspect="1"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7" name="Rectangle 51"/>
                <p:cNvSpPr>
                  <a:spLocks noChangeAspect="1"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8" name="Rectangle 52"/>
                <p:cNvSpPr>
                  <a:spLocks noChangeAspect="1"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1" name="Group 53"/>
              <p:cNvGrpSpPr>
                <a:grpSpLocks noChangeAspect="1"/>
              </p:cNvGrpSpPr>
              <p:nvPr userDrawn="1"/>
            </p:nvGrpSpPr>
            <p:grpSpPr bwMode="auto">
              <a:xfrm>
                <a:off x="5921" y="3383"/>
                <a:ext cx="409" cy="100"/>
                <a:chOff x="5893" y="3385"/>
                <a:chExt cx="466" cy="115"/>
              </a:xfrm>
            </p:grpSpPr>
            <p:sp>
              <p:nvSpPr>
                <p:cNvPr id="3121" name="Rectangle 54"/>
                <p:cNvSpPr>
                  <a:spLocks noChangeAspect="1"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2" name="Rectangle 55"/>
                <p:cNvSpPr>
                  <a:spLocks noChangeAspect="1"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3" name="Rectangle 56"/>
                <p:cNvSpPr>
                  <a:spLocks noChangeAspect="1"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4" name="Rectangle 57"/>
                <p:cNvSpPr>
                  <a:spLocks noChangeAspect="1"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2" name="Group 58"/>
              <p:cNvGrpSpPr>
                <a:grpSpLocks noChangeAspect="1"/>
              </p:cNvGrpSpPr>
              <p:nvPr userDrawn="1"/>
            </p:nvGrpSpPr>
            <p:grpSpPr bwMode="auto">
              <a:xfrm>
                <a:off x="5921" y="3502"/>
                <a:ext cx="409" cy="101"/>
                <a:chOff x="5893" y="3521"/>
                <a:chExt cx="466" cy="115"/>
              </a:xfrm>
            </p:grpSpPr>
            <p:sp>
              <p:nvSpPr>
                <p:cNvPr id="3117" name="Rectangle 59"/>
                <p:cNvSpPr>
                  <a:spLocks noChangeAspect="1"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8" name="Rectangle 60"/>
                <p:cNvSpPr>
                  <a:spLocks noChangeAspect="1"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9" name="Rectangle 61"/>
                <p:cNvSpPr>
                  <a:spLocks noChangeAspect="1"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0" name="Rectangle 62"/>
                <p:cNvSpPr>
                  <a:spLocks noChangeAspect="1"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3" name="Group 63"/>
              <p:cNvGrpSpPr>
                <a:grpSpLocks noChangeAspect="1"/>
              </p:cNvGrpSpPr>
              <p:nvPr userDrawn="1"/>
            </p:nvGrpSpPr>
            <p:grpSpPr bwMode="auto">
              <a:xfrm>
                <a:off x="5921" y="3621"/>
                <a:ext cx="409" cy="101"/>
                <a:chOff x="5893" y="3657"/>
                <a:chExt cx="466" cy="115"/>
              </a:xfrm>
            </p:grpSpPr>
            <p:sp>
              <p:nvSpPr>
                <p:cNvPr id="3113" name="Rectangle 64"/>
                <p:cNvSpPr>
                  <a:spLocks noChangeAspect="1"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4" name="Rectangle 65"/>
                <p:cNvSpPr>
                  <a:spLocks noChangeAspect="1"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5" name="Rectangle 66"/>
                <p:cNvSpPr>
                  <a:spLocks noChangeAspect="1"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6" name="Rectangle 67"/>
                <p:cNvSpPr>
                  <a:spLocks noChangeAspect="1"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4" name="Group 68"/>
              <p:cNvGrpSpPr>
                <a:grpSpLocks noChangeAspect="1"/>
              </p:cNvGrpSpPr>
              <p:nvPr userDrawn="1"/>
            </p:nvGrpSpPr>
            <p:grpSpPr bwMode="auto">
              <a:xfrm>
                <a:off x="5921" y="3821"/>
                <a:ext cx="409" cy="101"/>
                <a:chOff x="5893" y="3884"/>
                <a:chExt cx="466" cy="115"/>
              </a:xfrm>
            </p:grpSpPr>
            <p:sp>
              <p:nvSpPr>
                <p:cNvPr id="3109" name="Rectangle 69"/>
                <p:cNvSpPr>
                  <a:spLocks noChangeAspect="1"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0" name="Rectangle 70"/>
                <p:cNvSpPr>
                  <a:spLocks noChangeAspect="1"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1" name="Rectangle 71"/>
                <p:cNvSpPr>
                  <a:spLocks noChangeAspect="1"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2" name="Rectangle 72"/>
                <p:cNvSpPr>
                  <a:spLocks noChangeAspect="1"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5" name="Group 73"/>
              <p:cNvGrpSpPr>
                <a:grpSpLocks noChangeAspect="1"/>
              </p:cNvGrpSpPr>
              <p:nvPr userDrawn="1"/>
            </p:nvGrpSpPr>
            <p:grpSpPr bwMode="auto">
              <a:xfrm>
                <a:off x="5921" y="3945"/>
                <a:ext cx="409" cy="101"/>
                <a:chOff x="5893" y="4026"/>
                <a:chExt cx="466" cy="115"/>
              </a:xfrm>
            </p:grpSpPr>
            <p:sp>
              <p:nvSpPr>
                <p:cNvPr id="3105" name="Rectangle 74"/>
                <p:cNvSpPr>
                  <a:spLocks noChangeAspect="1"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6" name="Rectangle 75"/>
                <p:cNvSpPr>
                  <a:spLocks noChangeAspect="1"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7" name="Rectangle 76"/>
                <p:cNvSpPr>
                  <a:spLocks noChangeAspect="1"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8" name="Rectangle 77"/>
                <p:cNvSpPr>
                  <a:spLocks noChangeAspect="1"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6" name="Group 78"/>
              <p:cNvGrpSpPr>
                <a:grpSpLocks noChangeAspect="1"/>
              </p:cNvGrpSpPr>
              <p:nvPr userDrawn="1"/>
            </p:nvGrpSpPr>
            <p:grpSpPr bwMode="auto">
              <a:xfrm>
                <a:off x="5921" y="4069"/>
                <a:ext cx="409" cy="101"/>
                <a:chOff x="5893" y="4167"/>
                <a:chExt cx="466" cy="115"/>
              </a:xfrm>
            </p:grpSpPr>
            <p:sp>
              <p:nvSpPr>
                <p:cNvPr id="3101" name="Rectangle 79"/>
                <p:cNvSpPr>
                  <a:spLocks noChangeAspect="1"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2" name="Rectangle 80"/>
                <p:cNvSpPr>
                  <a:spLocks noChangeAspect="1"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3" name="Rectangle 81"/>
                <p:cNvSpPr>
                  <a:spLocks noChangeAspect="1"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4" name="Rectangle 82"/>
                <p:cNvSpPr>
                  <a:spLocks noChangeAspect="1"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grpSp>
      <p:sp>
        <p:nvSpPr>
          <p:cNvPr id="3082" name="Rectangle 5"/>
          <p:cNvSpPr>
            <a:spLocks noChangeArrowheads="1"/>
          </p:cNvSpPr>
          <p:nvPr/>
        </p:nvSpPr>
        <p:spPr bwMode="auto">
          <a:xfrm>
            <a:off x="8481415" y="6502424"/>
            <a:ext cx="279644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lnSpc>
                <a:spcPct val="85000"/>
              </a:lnSpc>
              <a:spcBef>
                <a:spcPct val="0"/>
              </a:spcBef>
              <a:spcAft>
                <a:spcPct val="0"/>
              </a:spcAft>
            </a:pPr>
            <a:r>
              <a:rPr lang="de-DE" altLang="zh-CN" sz="1200">
                <a:solidFill>
                  <a:srgbClr val="000000"/>
                </a:solidFill>
                <a:latin typeface="FrutigerNext LT Bold" pitchFamily="34" charset="0"/>
                <a:ea typeface="ＭＳ Ｐゴシック" pitchFamily="34" charset="-128"/>
              </a:rPr>
              <a:t>Page </a:t>
            </a:r>
            <a:fld id="{D186A68E-6AAB-4CA5-B401-16AD87CA962D}" type="slidenum">
              <a:rPr lang="de-DE" altLang="zh-CN" sz="1200">
                <a:solidFill>
                  <a:srgbClr val="000000"/>
                </a:solidFill>
                <a:latin typeface="FrutigerNext LT Bold" pitchFamily="34" charset="0"/>
                <a:ea typeface="ＭＳ Ｐゴシック" pitchFamily="34" charset="-128"/>
              </a:rPr>
              <a:pPr eaLnBrk="0" fontAlgn="base" hangingPunct="0">
                <a:lnSpc>
                  <a:spcPct val="85000"/>
                </a:lnSpc>
                <a:spcBef>
                  <a:spcPct val="0"/>
                </a:spcBef>
                <a:spcAft>
                  <a:spcPct val="0"/>
                </a:spcAft>
              </a:pPr>
              <a:t>‹#›</a:t>
            </a:fld>
            <a:endParaRPr lang="en-GB" altLang="zh-CN" sz="1200">
              <a:solidFill>
                <a:srgbClr val="000000"/>
              </a:solidFill>
              <a:latin typeface="FrutigerNext LT Bold" pitchFamily="34" charset="0"/>
              <a:ea typeface="ＭＳ Ｐゴシック" pitchFamily="34" charset="-128"/>
            </a:endParaRPr>
          </a:p>
        </p:txBody>
      </p:sp>
      <p:sp>
        <p:nvSpPr>
          <p:cNvPr id="10321" name="Text Box 81"/>
          <p:cNvSpPr txBox="1">
            <a:spLocks noChangeArrowheads="1"/>
          </p:cNvSpPr>
          <p:nvPr/>
        </p:nvSpPr>
        <p:spPr bwMode="auto">
          <a:xfrm>
            <a:off x="-3845512" y="1330340"/>
            <a:ext cx="3701087" cy="379003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324" tIns="39161" rIns="78324" bIns="39161">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Slide title :32-35pt</a:t>
            </a:r>
            <a:r>
              <a:rPr lang="zh-CN" altLang="en-US" sz="1067" dirty="0" smtClean="0">
                <a:solidFill>
                  <a:srgbClr val="FFFFFF"/>
                </a:solidFill>
                <a:latin typeface="FrutigerNext LT Regular" pitchFamily="34" charset="0"/>
              </a:rPr>
              <a:t> </a:t>
            </a: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Color: R153 G0 B0</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Arial</a:t>
            </a:r>
          </a:p>
          <a:p>
            <a:pPr algn="r" eaLnBrk="1" fontAlgn="base" hangingPunct="1">
              <a:spcBef>
                <a:spcPct val="20000"/>
              </a:spcBef>
              <a:spcAft>
                <a:spcPct val="0"/>
              </a:spcAft>
              <a:defRPr/>
            </a:pP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Slide text :20-22pt</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Bullets level 2-5:</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 18pt</a:t>
            </a:r>
            <a:r>
              <a:rPr lang="zh-CN" altLang="en-US" sz="1067" dirty="0" smtClean="0">
                <a:solidFill>
                  <a:srgbClr val="FFFFFF"/>
                </a:solidFill>
                <a:latin typeface="FrutigerNext LT Regular" pitchFamily="34" charset="0"/>
              </a:rPr>
              <a:t> </a:t>
            </a: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Color:Black</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Arial</a:t>
            </a:r>
          </a:p>
        </p:txBody>
      </p:sp>
      <p:sp>
        <p:nvSpPr>
          <p:cNvPr id="3084" name="Text Box 84"/>
          <p:cNvSpPr txBox="1">
            <a:spLocks noChangeArrowheads="1"/>
          </p:cNvSpPr>
          <p:nvPr/>
        </p:nvSpPr>
        <p:spPr bwMode="auto">
          <a:xfrm>
            <a:off x="12336434" y="57158"/>
            <a:ext cx="1726751" cy="107757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fontAlgn="base" hangingPunct="1">
              <a:spcBef>
                <a:spcPct val="0"/>
              </a:spcBef>
              <a:spcAft>
                <a:spcPct val="0"/>
              </a:spcAft>
            </a:pPr>
            <a:r>
              <a:rPr lang="en-US" altLang="zh-CN" sz="1067" dirty="0">
                <a:solidFill>
                  <a:srgbClr val="FFFFFF"/>
                </a:solidFill>
                <a:latin typeface="FrutigerNext LT Regular" pitchFamily="34" charset="0"/>
              </a:rPr>
              <a:t>Top </a:t>
            </a:r>
            <a:r>
              <a:rPr lang="en-US" altLang="zh-CN" sz="1067" dirty="0" smtClean="0">
                <a:solidFill>
                  <a:srgbClr val="FFFFFF"/>
                </a:solidFill>
                <a:latin typeface="FrutigerNext LT Regular" pitchFamily="34" charset="0"/>
              </a:rPr>
              <a:t>right corner for  </a:t>
            </a:r>
            <a:r>
              <a:rPr lang="en-US" altLang="zh-CN" sz="1067" dirty="0">
                <a:solidFill>
                  <a:srgbClr val="FFFFFF"/>
                </a:solidFill>
                <a:latin typeface="FrutigerNext LT Regular" pitchFamily="34" charset="0"/>
              </a:rPr>
              <a:t>field-mark, customer or partner logotypes. </a:t>
            </a:r>
          </a:p>
          <a:p>
            <a:pPr eaLnBrk="1" fontAlgn="base" hangingPunct="1">
              <a:spcBef>
                <a:spcPct val="0"/>
              </a:spcBef>
              <a:spcAft>
                <a:spcPct val="0"/>
              </a:spcAft>
            </a:pPr>
            <a:endParaRPr lang="en-US" altLang="zh-CN" sz="1067" dirty="0">
              <a:solidFill>
                <a:srgbClr val="FFFFFF"/>
              </a:solidFill>
              <a:latin typeface="FrutigerNext LT Regular" pitchFamily="34" charset="0"/>
            </a:endParaRPr>
          </a:p>
          <a:p>
            <a:pPr eaLnBrk="1" fontAlgn="base" hangingPunct="1">
              <a:spcBef>
                <a:spcPct val="0"/>
              </a:spcBef>
              <a:spcAft>
                <a:spcPct val="0"/>
              </a:spcAft>
            </a:pPr>
            <a:r>
              <a:rPr lang="en-US" altLang="zh-CN" sz="1067" dirty="0" smtClean="0">
                <a:solidFill>
                  <a:srgbClr val="FFFFFF"/>
                </a:solidFill>
                <a:latin typeface="FrutigerNext LT Regular" pitchFamily="34" charset="0"/>
              </a:rPr>
              <a:t>----------------  </a:t>
            </a:r>
            <a:endParaRPr lang="en-US" altLang="zh-CN" sz="1067" dirty="0">
              <a:solidFill>
                <a:srgbClr val="FFFFFF"/>
              </a:solidFill>
              <a:latin typeface="FrutigerNext LT Regular" pitchFamily="34" charset="0"/>
            </a:endParaRPr>
          </a:p>
          <a:p>
            <a:pPr eaLnBrk="1" fontAlgn="base" hangingPunct="1">
              <a:spcBef>
                <a:spcPct val="0"/>
              </a:spcBef>
              <a:spcAft>
                <a:spcPct val="0"/>
              </a:spcAft>
            </a:pPr>
            <a:endParaRPr lang="zh-CN" altLang="en-US" sz="1067" dirty="0">
              <a:solidFill>
                <a:srgbClr val="FFFFFF"/>
              </a:solidFill>
              <a:latin typeface="FrutigerNext LT Regular" pitchFamily="34" charset="0"/>
            </a:endParaRPr>
          </a:p>
        </p:txBody>
      </p:sp>
      <p:sp>
        <p:nvSpPr>
          <p:cNvPr id="3085" name="Text Box 85"/>
          <p:cNvSpPr txBox="1">
            <a:spLocks noChangeArrowheads="1"/>
          </p:cNvSpPr>
          <p:nvPr/>
        </p:nvSpPr>
        <p:spPr bwMode="auto">
          <a:xfrm>
            <a:off x="12336434" y="1196997"/>
            <a:ext cx="1726751" cy="17344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fontAlgn="base" hangingPunct="1">
              <a:spcBef>
                <a:spcPct val="0"/>
              </a:spcBef>
              <a:spcAft>
                <a:spcPct val="0"/>
              </a:spcAft>
            </a:pPr>
            <a:r>
              <a:rPr lang="en-US" altLang="zh-CN" sz="1067" dirty="0">
                <a:solidFill>
                  <a:srgbClr val="FFFFFF"/>
                </a:solidFill>
                <a:latin typeface="FrutigerNext LT Regular" pitchFamily="34" charset="0"/>
              </a:rPr>
              <a:t>The following nine groups of colors are an example of how our design colors can be used, please take note that you should only use one design color group per slide. </a:t>
            </a:r>
          </a:p>
          <a:p>
            <a:pPr eaLnBrk="1" fontAlgn="base" hangingPunct="1">
              <a:spcBef>
                <a:spcPct val="0"/>
              </a:spcBef>
              <a:spcAft>
                <a:spcPct val="0"/>
              </a:spcAft>
            </a:pPr>
            <a:r>
              <a:rPr lang="en-US" altLang="zh-CN" sz="1067" dirty="0">
                <a:solidFill>
                  <a:srgbClr val="FFFFFF"/>
                </a:solidFill>
                <a:latin typeface="FrutigerNext LT Regular" pitchFamily="34" charset="0"/>
              </a:rPr>
              <a:t> For specific usage details, refer to the </a:t>
            </a:r>
            <a:r>
              <a:rPr lang="en-US" altLang="zh-CN" sz="1067" dirty="0" smtClean="0">
                <a:solidFill>
                  <a:srgbClr val="FFFFFF"/>
                </a:solidFill>
                <a:latin typeface="FrutigerNext LT Regular" pitchFamily="34" charset="0"/>
              </a:rPr>
              <a:t>Typesetting Standard.</a:t>
            </a:r>
            <a:endParaRPr lang="en-US" altLang="zh-CN" sz="1067" dirty="0">
              <a:solidFill>
                <a:srgbClr val="FFFFFF"/>
              </a:solidFill>
              <a:latin typeface="FrutigerNext LT Regular" pitchFamily="34" charset="0"/>
            </a:endParaRPr>
          </a:p>
        </p:txBody>
      </p:sp>
    </p:spTree>
    <p:extLst>
      <p:ext uri="{BB962C8B-B14F-4D97-AF65-F5344CB8AC3E}">
        <p14:creationId xmlns:p14="http://schemas.microsoft.com/office/powerpoint/2010/main" val="1383539423"/>
      </p:ext>
    </p:extLst>
  </p:cSld>
  <p:clrMap bg1="lt1" tx1="dk1" bg2="lt2" tx2="dk2" accent1="accent1" accent2="accent2" accent3="accent3" accent4="accent4" accent5="accent5" accent6="accent6" hlink="hlink" folHlink="folHlink"/>
  <p:sldLayoutIdLst>
    <p:sldLayoutId id="2147483697" r:id="rId1"/>
    <p:sldLayoutId id="2147483698" r:id="rId2"/>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mj-lt"/>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067"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133"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26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799" indent="-342799"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733" indent="-285666"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666" indent="-228533"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599733" indent="-228533" algn="l" rtl="0" eaLnBrk="0" fontAlgn="base" hangingPunct="0">
        <a:lnSpc>
          <a:spcPct val="140000"/>
        </a:lnSpc>
        <a:spcBef>
          <a:spcPct val="0"/>
        </a:spcBef>
        <a:spcAft>
          <a:spcPct val="0"/>
        </a:spcAft>
        <a:buChar char="–"/>
        <a:defRPr sz="1333">
          <a:solidFill>
            <a:schemeClr val="tx1"/>
          </a:solidFill>
          <a:latin typeface="FrutigerNext LT Regular" pitchFamily="34" charset="0"/>
          <a:ea typeface="+mn-ea"/>
          <a:cs typeface="+mn-cs"/>
        </a:defRPr>
      </a:lvl4pPr>
      <a:lvl5pPr marL="2056801" indent="-228533"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3866"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0934"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000"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067"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133" rtl="0" eaLnBrk="1" latinLnBrk="0" hangingPunct="1">
        <a:defRPr sz="1733" kern="1200">
          <a:solidFill>
            <a:schemeClr val="tx1"/>
          </a:solidFill>
          <a:latin typeface="+mn-lt"/>
          <a:ea typeface="+mn-ea"/>
          <a:cs typeface="+mn-cs"/>
        </a:defRPr>
      </a:lvl1pPr>
      <a:lvl2pPr marL="457067" algn="l" defTabSz="914133" rtl="0" eaLnBrk="1" latinLnBrk="0" hangingPunct="1">
        <a:defRPr sz="1733" kern="1200">
          <a:solidFill>
            <a:schemeClr val="tx1"/>
          </a:solidFill>
          <a:latin typeface="+mn-lt"/>
          <a:ea typeface="+mn-ea"/>
          <a:cs typeface="+mn-cs"/>
        </a:defRPr>
      </a:lvl2pPr>
      <a:lvl3pPr marL="914133" algn="l" defTabSz="914133" rtl="0" eaLnBrk="1" latinLnBrk="0" hangingPunct="1">
        <a:defRPr sz="1733" kern="1200">
          <a:solidFill>
            <a:schemeClr val="tx1"/>
          </a:solidFill>
          <a:latin typeface="+mn-lt"/>
          <a:ea typeface="+mn-ea"/>
          <a:cs typeface="+mn-cs"/>
        </a:defRPr>
      </a:lvl3pPr>
      <a:lvl4pPr marL="1371200" algn="l" defTabSz="914133" rtl="0" eaLnBrk="1" latinLnBrk="0" hangingPunct="1">
        <a:defRPr sz="1733" kern="1200">
          <a:solidFill>
            <a:schemeClr val="tx1"/>
          </a:solidFill>
          <a:latin typeface="+mn-lt"/>
          <a:ea typeface="+mn-ea"/>
          <a:cs typeface="+mn-cs"/>
        </a:defRPr>
      </a:lvl4pPr>
      <a:lvl5pPr marL="1828266" algn="l" defTabSz="914133" rtl="0" eaLnBrk="1" latinLnBrk="0" hangingPunct="1">
        <a:defRPr sz="1733" kern="1200">
          <a:solidFill>
            <a:schemeClr val="tx1"/>
          </a:solidFill>
          <a:latin typeface="+mn-lt"/>
          <a:ea typeface="+mn-ea"/>
          <a:cs typeface="+mn-cs"/>
        </a:defRPr>
      </a:lvl5pPr>
      <a:lvl6pPr marL="2285334" algn="l" defTabSz="914133" rtl="0" eaLnBrk="1" latinLnBrk="0" hangingPunct="1">
        <a:defRPr sz="1733" kern="1200">
          <a:solidFill>
            <a:schemeClr val="tx1"/>
          </a:solidFill>
          <a:latin typeface="+mn-lt"/>
          <a:ea typeface="+mn-ea"/>
          <a:cs typeface="+mn-cs"/>
        </a:defRPr>
      </a:lvl6pPr>
      <a:lvl7pPr marL="2742399" algn="l" defTabSz="914133" rtl="0" eaLnBrk="1" latinLnBrk="0" hangingPunct="1">
        <a:defRPr sz="1733" kern="1200">
          <a:solidFill>
            <a:schemeClr val="tx1"/>
          </a:solidFill>
          <a:latin typeface="+mn-lt"/>
          <a:ea typeface="+mn-ea"/>
          <a:cs typeface="+mn-cs"/>
        </a:defRPr>
      </a:lvl7pPr>
      <a:lvl8pPr marL="3199467" algn="l" defTabSz="914133" rtl="0" eaLnBrk="1" latinLnBrk="0" hangingPunct="1">
        <a:defRPr sz="1733" kern="1200">
          <a:solidFill>
            <a:schemeClr val="tx1"/>
          </a:solidFill>
          <a:latin typeface="+mn-lt"/>
          <a:ea typeface="+mn-ea"/>
          <a:cs typeface="+mn-cs"/>
        </a:defRPr>
      </a:lvl8pPr>
      <a:lvl9pPr marL="3656533" algn="l" defTabSz="914133" rtl="0" eaLnBrk="1" latinLnBrk="0" hangingPunct="1">
        <a:defRPr sz="173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1986" name="Picture 104" descr="PPT胶片内页元素-16比9-内页"/>
          <p:cNvPicPr>
            <a:picLocks noChangeAspect="1" noChangeArrowheads="1"/>
          </p:cNvPicPr>
          <p:nvPr userDrawn="1"/>
        </p:nvPicPr>
        <p:blipFill>
          <a:blip r:embed="rId3" cstate="print"/>
          <a:srcRect/>
          <a:stretch>
            <a:fillRect/>
          </a:stretch>
        </p:blipFill>
        <p:spPr bwMode="auto">
          <a:xfrm>
            <a:off x="1" y="0"/>
            <a:ext cx="12188825" cy="6858000"/>
          </a:xfrm>
          <a:prstGeom prst="rect">
            <a:avLst/>
          </a:prstGeom>
          <a:noFill/>
          <a:ln w="9525">
            <a:noFill/>
            <a:miter lim="800000"/>
            <a:headEnd/>
            <a:tailEnd/>
          </a:ln>
        </p:spPr>
      </p:pic>
      <p:pic>
        <p:nvPicPr>
          <p:cNvPr id="41987" name="Picture 105" descr="PPT胶片内页元素-16比9-内页灰条"/>
          <p:cNvPicPr>
            <a:picLocks noChangeAspect="1" noChangeArrowheads="1"/>
          </p:cNvPicPr>
          <p:nvPr userDrawn="1"/>
        </p:nvPicPr>
        <p:blipFill>
          <a:blip r:embed="rId4" cstate="print"/>
          <a:srcRect/>
          <a:stretch>
            <a:fillRect/>
          </a:stretch>
        </p:blipFill>
        <p:spPr bwMode="auto">
          <a:xfrm>
            <a:off x="2" y="6224589"/>
            <a:ext cx="12187239" cy="633412"/>
          </a:xfrm>
          <a:prstGeom prst="rect">
            <a:avLst/>
          </a:prstGeom>
          <a:noFill/>
          <a:ln w="9525">
            <a:noFill/>
            <a:miter lim="800000"/>
            <a:headEnd/>
            <a:tailEnd/>
          </a:ln>
        </p:spPr>
      </p:pic>
      <p:pic>
        <p:nvPicPr>
          <p:cNvPr id="41988" name="Picture 101" descr="图片3副本">
            <a:hlinkClick r:id="" action="ppaction://noaction"/>
          </p:cNvPr>
          <p:cNvPicPr>
            <a:picLocks noChangeAspect="1" noChangeArrowheads="1"/>
          </p:cNvPicPr>
          <p:nvPr userDrawn="1"/>
        </p:nvPicPr>
        <p:blipFill>
          <a:blip r:embed="rId5" cstate="print"/>
          <a:srcRect/>
          <a:stretch>
            <a:fillRect/>
          </a:stretch>
        </p:blipFill>
        <p:spPr bwMode="auto">
          <a:xfrm>
            <a:off x="10179575" y="6392865"/>
            <a:ext cx="1295063" cy="307975"/>
          </a:xfrm>
          <a:prstGeom prst="rect">
            <a:avLst/>
          </a:prstGeom>
          <a:noFill/>
          <a:ln w="9525">
            <a:noFill/>
            <a:miter lim="800000"/>
            <a:headEnd/>
            <a:tailEnd/>
          </a:ln>
        </p:spPr>
      </p:pic>
      <p:sp>
        <p:nvSpPr>
          <p:cNvPr id="154" name="Text Box 8"/>
          <p:cNvSpPr txBox="1">
            <a:spLocks noChangeArrowheads="1"/>
          </p:cNvSpPr>
          <p:nvPr userDrawn="1"/>
        </p:nvSpPr>
        <p:spPr bwMode="auto">
          <a:xfrm>
            <a:off x="876072" y="6502402"/>
            <a:ext cx="2680305" cy="184666"/>
          </a:xfrm>
          <a:prstGeom prst="rect">
            <a:avLst/>
          </a:prstGeom>
          <a:noFill/>
          <a:ln>
            <a:noFill/>
          </a:ln>
          <a:extLst/>
        </p:spPr>
        <p:txBody>
          <a:bodyPr wrap="none" lIns="0" tIns="0" rIns="80093"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defRPr/>
            </a:pPr>
            <a:r>
              <a:rPr lang="en-US" altLang="zh-CN" sz="1200" smtClean="0">
                <a:solidFill>
                  <a:srgbClr val="000000"/>
                </a:solidFill>
                <a:latin typeface="FrutigerNext LT Bold" pitchFamily="34" charset="0"/>
                <a:ea typeface="MS PGothic" pitchFamily="34" charset="-128"/>
              </a:rPr>
              <a:t>HUAWEI TECHNOLOGIES CO., LTD.</a:t>
            </a:r>
          </a:p>
        </p:txBody>
      </p:sp>
      <p:sp>
        <p:nvSpPr>
          <p:cNvPr id="41990" name="Rectangle 13"/>
          <p:cNvSpPr>
            <a:spLocks noGrp="1" noChangeArrowheads="1"/>
          </p:cNvSpPr>
          <p:nvPr>
            <p:ph type="title"/>
          </p:nvPr>
        </p:nvSpPr>
        <p:spPr bwMode="auto">
          <a:xfrm>
            <a:off x="876072" y="325440"/>
            <a:ext cx="10438269"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en-US" altLang="zh-CN" smtClean="0"/>
              <a:t>Click to edit Master title style</a:t>
            </a:r>
            <a:endParaRPr lang="zh-CN" altLang="en-US" smtClean="0"/>
          </a:p>
        </p:txBody>
      </p:sp>
      <p:sp>
        <p:nvSpPr>
          <p:cNvPr id="7175" name="Rectangle 21"/>
          <p:cNvSpPr>
            <a:spLocks noChangeArrowheads="1"/>
          </p:cNvSpPr>
          <p:nvPr userDrawn="1"/>
        </p:nvSpPr>
        <p:spPr bwMode="auto">
          <a:xfrm>
            <a:off x="5135814" y="6502402"/>
            <a:ext cx="1565916" cy="184666"/>
          </a:xfrm>
          <a:prstGeom prst="rect">
            <a:avLst/>
          </a:prstGeom>
          <a:noFill/>
          <a:ln w="9525" algn="ctr">
            <a:noFill/>
            <a:miter lim="800000"/>
            <a:headEnd/>
            <a:tailEnd/>
          </a:ln>
          <a:effectLst/>
        </p:spPr>
        <p:txBody>
          <a:bodyPr wrap="none" lIns="80061" tIns="0" rIns="80061" bIns="0">
            <a:spAutoFit/>
          </a:bodyPr>
          <a:lstStyle/>
          <a:p>
            <a:pPr defTabSz="801455" eaLnBrk="0" fontAlgn="base" hangingPunct="0">
              <a:spcBef>
                <a:spcPct val="0"/>
              </a:spcBef>
              <a:spcAft>
                <a:spcPct val="0"/>
              </a:spcAft>
              <a:defRPr/>
            </a:pPr>
            <a:r>
              <a:rPr lang="en-US" altLang="zh-CN" sz="1200">
                <a:solidFill>
                  <a:srgbClr val="000000"/>
                </a:solidFill>
                <a:latin typeface="FrutigerNext LT Bold"/>
                <a:ea typeface="MS PGothic" pitchFamily="34" charset="-128"/>
              </a:rPr>
              <a:t>Huawei Confidential </a:t>
            </a:r>
          </a:p>
        </p:txBody>
      </p:sp>
      <p:sp>
        <p:nvSpPr>
          <p:cNvPr id="41992" name="Rectangle 68"/>
          <p:cNvSpPr>
            <a:spLocks noGrp="1" noChangeArrowheads="1"/>
          </p:cNvSpPr>
          <p:nvPr>
            <p:ph type="body" idx="1"/>
          </p:nvPr>
        </p:nvSpPr>
        <p:spPr bwMode="auto">
          <a:xfrm>
            <a:off x="876072" y="1628777"/>
            <a:ext cx="10438269" cy="4194175"/>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en-US" altLang="zh-CN" smtClean="0"/>
              <a:t>Click to edit Master text styles</a:t>
            </a:r>
            <a:endParaRPr lang="zh-CN" altLang="en-US" smtClean="0"/>
          </a:p>
          <a:p>
            <a:pPr lvl="1"/>
            <a:r>
              <a:rPr lang="en-US" altLang="zh-CN" smtClean="0"/>
              <a:t>Second level</a:t>
            </a:r>
            <a:endParaRPr lang="zh-CN" altLang="en-US" smtClean="0"/>
          </a:p>
          <a:p>
            <a:pPr lvl="2"/>
            <a:r>
              <a:rPr lang="en-US" altLang="zh-CN" smtClean="0"/>
              <a:t>Third level</a:t>
            </a:r>
            <a:endParaRPr lang="zh-CN" altLang="en-US" smtClean="0"/>
          </a:p>
          <a:p>
            <a:pPr lvl="3"/>
            <a:r>
              <a:rPr lang="en-US" altLang="zh-CN" smtClean="0"/>
              <a:t>Fourth level</a:t>
            </a:r>
            <a:endParaRPr lang="zh-CN" altLang="en-US" smtClean="0"/>
          </a:p>
          <a:p>
            <a:pPr lvl="4"/>
            <a:r>
              <a:rPr lang="en-US" altLang="zh-CN" smtClean="0"/>
              <a:t>Fifth level</a:t>
            </a:r>
            <a:endParaRPr lang="zh-CN" altLang="en-US" smtClean="0"/>
          </a:p>
        </p:txBody>
      </p:sp>
      <p:grpSp>
        <p:nvGrpSpPr>
          <p:cNvPr id="41993" name="Group 88"/>
          <p:cNvGrpSpPr>
            <a:grpSpLocks/>
          </p:cNvGrpSpPr>
          <p:nvPr userDrawn="1"/>
        </p:nvGrpSpPr>
        <p:grpSpPr bwMode="auto">
          <a:xfrm>
            <a:off x="12433238" y="3832226"/>
            <a:ext cx="1152225" cy="3025775"/>
            <a:chOff x="5874" y="2414"/>
            <a:chExt cx="544" cy="1906"/>
          </a:xfrm>
        </p:grpSpPr>
        <p:sp>
          <p:nvSpPr>
            <p:cNvPr id="7182" name="Rectangle 86"/>
            <p:cNvSpPr>
              <a:spLocks noChangeArrowheads="1"/>
            </p:cNvSpPr>
            <p:nvPr userDrawn="1"/>
          </p:nvSpPr>
          <p:spPr bwMode="auto">
            <a:xfrm>
              <a:off x="5874" y="2414"/>
              <a:ext cx="544" cy="1906"/>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nvGrpSpPr>
            <p:cNvPr id="41999" name="Group 87"/>
            <p:cNvGrpSpPr>
              <a:grpSpLocks/>
            </p:cNvGrpSpPr>
            <p:nvPr userDrawn="1"/>
          </p:nvGrpSpPr>
          <p:grpSpPr bwMode="auto">
            <a:xfrm>
              <a:off x="5941" y="2475"/>
              <a:ext cx="409" cy="1783"/>
              <a:chOff x="5921" y="2387"/>
              <a:chExt cx="409" cy="1783"/>
            </a:xfrm>
          </p:grpSpPr>
          <p:grpSp>
            <p:nvGrpSpPr>
              <p:cNvPr id="42000" name="Group 18"/>
              <p:cNvGrpSpPr>
                <a:grpSpLocks noChangeAspect="1"/>
              </p:cNvGrpSpPr>
              <p:nvPr userDrawn="1"/>
            </p:nvGrpSpPr>
            <p:grpSpPr bwMode="auto">
              <a:xfrm>
                <a:off x="5921" y="2506"/>
                <a:ext cx="409" cy="101"/>
                <a:chOff x="5893" y="2387"/>
                <a:chExt cx="466" cy="115"/>
              </a:xfrm>
            </p:grpSpPr>
            <p:sp>
              <p:nvSpPr>
                <p:cNvPr id="7245" name="Rectangle 19"/>
                <p:cNvSpPr>
                  <a:spLocks noChangeAspect="1"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6" name="Rectangle 20"/>
                <p:cNvSpPr>
                  <a:spLocks noChangeAspect="1"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7" name="Rectangle 21"/>
                <p:cNvSpPr>
                  <a:spLocks noChangeAspect="1"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8" name="Rectangle 22"/>
                <p:cNvSpPr>
                  <a:spLocks noChangeAspect="1"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1" name="Group 23"/>
              <p:cNvGrpSpPr>
                <a:grpSpLocks noChangeAspect="1"/>
              </p:cNvGrpSpPr>
              <p:nvPr userDrawn="1"/>
            </p:nvGrpSpPr>
            <p:grpSpPr bwMode="auto">
              <a:xfrm>
                <a:off x="5921" y="2626"/>
                <a:ext cx="409" cy="101"/>
                <a:chOff x="5893" y="2523"/>
                <a:chExt cx="466" cy="115"/>
              </a:xfrm>
            </p:grpSpPr>
            <p:sp>
              <p:nvSpPr>
                <p:cNvPr id="7241" name="Rectangle 24"/>
                <p:cNvSpPr>
                  <a:spLocks noChangeAspect="1"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2" name="Rectangle 25"/>
                <p:cNvSpPr>
                  <a:spLocks noChangeAspect="1"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3" name="Rectangle 26"/>
                <p:cNvSpPr>
                  <a:spLocks noChangeAspect="1"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4" name="Rectangle 27"/>
                <p:cNvSpPr>
                  <a:spLocks noChangeAspect="1"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2" name="Group 28"/>
              <p:cNvGrpSpPr>
                <a:grpSpLocks noChangeAspect="1"/>
              </p:cNvGrpSpPr>
              <p:nvPr userDrawn="1"/>
            </p:nvGrpSpPr>
            <p:grpSpPr bwMode="auto">
              <a:xfrm>
                <a:off x="5921" y="2745"/>
                <a:ext cx="409" cy="101"/>
                <a:chOff x="5893" y="2659"/>
                <a:chExt cx="466" cy="115"/>
              </a:xfrm>
            </p:grpSpPr>
            <p:sp>
              <p:nvSpPr>
                <p:cNvPr id="7237" name="Rectangle 29"/>
                <p:cNvSpPr>
                  <a:spLocks noChangeAspect="1"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8" name="Rectangle 30"/>
                <p:cNvSpPr>
                  <a:spLocks noChangeAspect="1"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9" name="Rectangle 31"/>
                <p:cNvSpPr>
                  <a:spLocks noChangeAspect="1"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40" name="Rectangle 32"/>
                <p:cNvSpPr>
                  <a:spLocks noChangeAspect="1"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3" name="Group 33"/>
              <p:cNvGrpSpPr>
                <a:grpSpLocks noChangeAspect="1"/>
              </p:cNvGrpSpPr>
              <p:nvPr userDrawn="1"/>
            </p:nvGrpSpPr>
            <p:grpSpPr bwMode="auto">
              <a:xfrm>
                <a:off x="5921" y="2387"/>
                <a:ext cx="409" cy="104"/>
                <a:chOff x="5893" y="2251"/>
                <a:chExt cx="466" cy="119"/>
              </a:xfrm>
            </p:grpSpPr>
            <p:sp>
              <p:nvSpPr>
                <p:cNvPr id="7233" name="Rectangle 34"/>
                <p:cNvSpPr>
                  <a:spLocks noChangeAspect="1"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4" name="Rectangle 35"/>
                <p:cNvSpPr>
                  <a:spLocks noChangeAspect="1"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5" name="Rectangle 36"/>
                <p:cNvSpPr>
                  <a:spLocks noChangeAspect="1"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6" name="Rectangle 37"/>
                <p:cNvSpPr>
                  <a:spLocks noChangeAspect="1"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4" name="Group 38"/>
              <p:cNvGrpSpPr>
                <a:grpSpLocks noChangeAspect="1"/>
              </p:cNvGrpSpPr>
              <p:nvPr userDrawn="1"/>
            </p:nvGrpSpPr>
            <p:grpSpPr bwMode="auto">
              <a:xfrm>
                <a:off x="5921" y="2944"/>
                <a:ext cx="409" cy="101"/>
                <a:chOff x="5893" y="2886"/>
                <a:chExt cx="466" cy="115"/>
              </a:xfrm>
            </p:grpSpPr>
            <p:sp>
              <p:nvSpPr>
                <p:cNvPr id="7229" name="Rectangle 39"/>
                <p:cNvSpPr>
                  <a:spLocks noChangeAspect="1"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0" name="Rectangle 40"/>
                <p:cNvSpPr>
                  <a:spLocks noChangeAspect="1"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1" name="Rectangle 41"/>
                <p:cNvSpPr>
                  <a:spLocks noChangeAspect="1"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32" name="Rectangle 42"/>
                <p:cNvSpPr>
                  <a:spLocks noChangeAspect="1"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5" name="Group 43"/>
              <p:cNvGrpSpPr>
                <a:grpSpLocks noChangeAspect="1"/>
              </p:cNvGrpSpPr>
              <p:nvPr userDrawn="1"/>
            </p:nvGrpSpPr>
            <p:grpSpPr bwMode="auto">
              <a:xfrm>
                <a:off x="5921" y="3064"/>
                <a:ext cx="409" cy="101"/>
                <a:chOff x="5893" y="3022"/>
                <a:chExt cx="466" cy="115"/>
              </a:xfrm>
            </p:grpSpPr>
            <p:sp>
              <p:nvSpPr>
                <p:cNvPr id="7225" name="Rectangle 44"/>
                <p:cNvSpPr>
                  <a:spLocks noChangeAspect="1"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6" name="Rectangle 45"/>
                <p:cNvSpPr>
                  <a:spLocks noChangeAspect="1"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7" name="Rectangle 46"/>
                <p:cNvSpPr>
                  <a:spLocks noChangeAspect="1"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8" name="Rectangle 47"/>
                <p:cNvSpPr>
                  <a:spLocks noChangeAspect="1"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6" name="Group 48"/>
              <p:cNvGrpSpPr>
                <a:grpSpLocks noChangeAspect="1"/>
              </p:cNvGrpSpPr>
              <p:nvPr userDrawn="1"/>
            </p:nvGrpSpPr>
            <p:grpSpPr bwMode="auto">
              <a:xfrm>
                <a:off x="5921" y="3183"/>
                <a:ext cx="409" cy="101"/>
                <a:chOff x="5893" y="3158"/>
                <a:chExt cx="466" cy="115"/>
              </a:xfrm>
            </p:grpSpPr>
            <p:sp>
              <p:nvSpPr>
                <p:cNvPr id="7221" name="Rectangle 49"/>
                <p:cNvSpPr>
                  <a:spLocks noChangeAspect="1"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2" name="Rectangle 50"/>
                <p:cNvSpPr>
                  <a:spLocks noChangeAspect="1"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3" name="Rectangle 51"/>
                <p:cNvSpPr>
                  <a:spLocks noChangeAspect="1"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4" name="Rectangle 52"/>
                <p:cNvSpPr>
                  <a:spLocks noChangeAspect="1"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7" name="Group 53"/>
              <p:cNvGrpSpPr>
                <a:grpSpLocks noChangeAspect="1"/>
              </p:cNvGrpSpPr>
              <p:nvPr userDrawn="1"/>
            </p:nvGrpSpPr>
            <p:grpSpPr bwMode="auto">
              <a:xfrm>
                <a:off x="5921" y="3383"/>
                <a:ext cx="409" cy="100"/>
                <a:chOff x="5893" y="3385"/>
                <a:chExt cx="466" cy="115"/>
              </a:xfrm>
            </p:grpSpPr>
            <p:sp>
              <p:nvSpPr>
                <p:cNvPr id="7217" name="Rectangle 54"/>
                <p:cNvSpPr>
                  <a:spLocks noChangeAspect="1"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8" name="Rectangle 55"/>
                <p:cNvSpPr>
                  <a:spLocks noChangeAspect="1"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9" name="Rectangle 56"/>
                <p:cNvSpPr>
                  <a:spLocks noChangeAspect="1"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20" name="Rectangle 57"/>
                <p:cNvSpPr>
                  <a:spLocks noChangeAspect="1"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8" name="Group 58"/>
              <p:cNvGrpSpPr>
                <a:grpSpLocks noChangeAspect="1"/>
              </p:cNvGrpSpPr>
              <p:nvPr userDrawn="1"/>
            </p:nvGrpSpPr>
            <p:grpSpPr bwMode="auto">
              <a:xfrm>
                <a:off x="5921" y="3502"/>
                <a:ext cx="409" cy="101"/>
                <a:chOff x="5893" y="3521"/>
                <a:chExt cx="466" cy="115"/>
              </a:xfrm>
            </p:grpSpPr>
            <p:sp>
              <p:nvSpPr>
                <p:cNvPr id="7213" name="Rectangle 59"/>
                <p:cNvSpPr>
                  <a:spLocks noChangeAspect="1"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4" name="Rectangle 60"/>
                <p:cNvSpPr>
                  <a:spLocks noChangeAspect="1"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5" name="Rectangle 61"/>
                <p:cNvSpPr>
                  <a:spLocks noChangeAspect="1"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6" name="Rectangle 62"/>
                <p:cNvSpPr>
                  <a:spLocks noChangeAspect="1"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09" name="Group 63"/>
              <p:cNvGrpSpPr>
                <a:grpSpLocks noChangeAspect="1"/>
              </p:cNvGrpSpPr>
              <p:nvPr userDrawn="1"/>
            </p:nvGrpSpPr>
            <p:grpSpPr bwMode="auto">
              <a:xfrm>
                <a:off x="5921" y="3621"/>
                <a:ext cx="409" cy="101"/>
                <a:chOff x="5893" y="3657"/>
                <a:chExt cx="466" cy="115"/>
              </a:xfrm>
            </p:grpSpPr>
            <p:sp>
              <p:nvSpPr>
                <p:cNvPr id="7209" name="Rectangle 64"/>
                <p:cNvSpPr>
                  <a:spLocks noChangeAspect="1"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0" name="Rectangle 65"/>
                <p:cNvSpPr>
                  <a:spLocks noChangeAspect="1"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1" name="Rectangle 66"/>
                <p:cNvSpPr>
                  <a:spLocks noChangeAspect="1"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12" name="Rectangle 67"/>
                <p:cNvSpPr>
                  <a:spLocks noChangeAspect="1"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10" name="Group 68"/>
              <p:cNvGrpSpPr>
                <a:grpSpLocks noChangeAspect="1"/>
              </p:cNvGrpSpPr>
              <p:nvPr userDrawn="1"/>
            </p:nvGrpSpPr>
            <p:grpSpPr bwMode="auto">
              <a:xfrm>
                <a:off x="5921" y="3821"/>
                <a:ext cx="409" cy="101"/>
                <a:chOff x="5893" y="3884"/>
                <a:chExt cx="466" cy="115"/>
              </a:xfrm>
            </p:grpSpPr>
            <p:sp>
              <p:nvSpPr>
                <p:cNvPr id="7205" name="Rectangle 69"/>
                <p:cNvSpPr>
                  <a:spLocks noChangeAspect="1"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6" name="Rectangle 70"/>
                <p:cNvSpPr>
                  <a:spLocks noChangeAspect="1"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7" name="Rectangle 71"/>
                <p:cNvSpPr>
                  <a:spLocks noChangeAspect="1"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8" name="Rectangle 72"/>
                <p:cNvSpPr>
                  <a:spLocks noChangeAspect="1"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11" name="Group 73"/>
              <p:cNvGrpSpPr>
                <a:grpSpLocks noChangeAspect="1"/>
              </p:cNvGrpSpPr>
              <p:nvPr userDrawn="1"/>
            </p:nvGrpSpPr>
            <p:grpSpPr bwMode="auto">
              <a:xfrm>
                <a:off x="5921" y="3945"/>
                <a:ext cx="409" cy="101"/>
                <a:chOff x="5893" y="4026"/>
                <a:chExt cx="466" cy="115"/>
              </a:xfrm>
            </p:grpSpPr>
            <p:sp>
              <p:nvSpPr>
                <p:cNvPr id="7201" name="Rectangle 74"/>
                <p:cNvSpPr>
                  <a:spLocks noChangeAspect="1"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2" name="Rectangle 75"/>
                <p:cNvSpPr>
                  <a:spLocks noChangeAspect="1"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3" name="Rectangle 76"/>
                <p:cNvSpPr>
                  <a:spLocks noChangeAspect="1"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4" name="Rectangle 77"/>
                <p:cNvSpPr>
                  <a:spLocks noChangeAspect="1"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nvGrpSpPr>
              <p:cNvPr id="42012" name="Group 78"/>
              <p:cNvGrpSpPr>
                <a:grpSpLocks noChangeAspect="1"/>
              </p:cNvGrpSpPr>
              <p:nvPr userDrawn="1"/>
            </p:nvGrpSpPr>
            <p:grpSpPr bwMode="auto">
              <a:xfrm>
                <a:off x="5921" y="4069"/>
                <a:ext cx="409" cy="101"/>
                <a:chOff x="5893" y="4167"/>
                <a:chExt cx="466" cy="115"/>
              </a:xfrm>
            </p:grpSpPr>
            <p:sp>
              <p:nvSpPr>
                <p:cNvPr id="7197" name="Rectangle 79"/>
                <p:cNvSpPr>
                  <a:spLocks noChangeAspect="1"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198" name="Rectangle 80"/>
                <p:cNvSpPr>
                  <a:spLocks noChangeAspect="1"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199" name="Rectangle 81"/>
                <p:cNvSpPr>
                  <a:spLocks noChangeAspect="1"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sp>
              <p:nvSpPr>
                <p:cNvPr id="7200" name="Rectangle 82"/>
                <p:cNvSpPr>
                  <a:spLocks noChangeAspect="1"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rot="10800000" wrap="none" anchor="ctr"/>
                <a:lstStyle/>
                <a:p>
                  <a:pPr fontAlgn="base">
                    <a:spcBef>
                      <a:spcPct val="0"/>
                    </a:spcBef>
                    <a:spcAft>
                      <a:spcPct val="0"/>
                    </a:spcAft>
                    <a:defRPr/>
                  </a:pPr>
                  <a:endParaRPr lang="zh-CN" altLang="en-US" sz="2400">
                    <a:solidFill>
                      <a:srgbClr val="000000"/>
                    </a:solidFill>
                    <a:latin typeface="Calibri" pitchFamily="34" charset="0"/>
                    <a:ea typeface="宋体" pitchFamily="2" charset="-122"/>
                  </a:endParaRPr>
                </a:p>
              </p:txBody>
            </p:sp>
          </p:grpSp>
        </p:grpSp>
      </p:grpSp>
      <p:sp>
        <p:nvSpPr>
          <p:cNvPr id="7178" name="Rectangle 5"/>
          <p:cNvSpPr>
            <a:spLocks noChangeArrowheads="1"/>
          </p:cNvSpPr>
          <p:nvPr userDrawn="1"/>
        </p:nvSpPr>
        <p:spPr bwMode="auto">
          <a:xfrm>
            <a:off x="8481393" y="6502400"/>
            <a:ext cx="2796447" cy="455613"/>
          </a:xfrm>
          <a:prstGeom prst="rect">
            <a:avLst/>
          </a:prstGeom>
          <a:noFill/>
          <a:ln w="9525">
            <a:noFill/>
            <a:miter lim="800000"/>
            <a:headEnd/>
            <a:tailEnd/>
          </a:ln>
        </p:spPr>
        <p:txBody>
          <a:bodyPr lIns="0" tIns="0" rIns="0" bIns="0"/>
          <a:lstStyle/>
          <a:p>
            <a:pPr eaLnBrk="0" fontAlgn="base" hangingPunct="0">
              <a:lnSpc>
                <a:spcPct val="85000"/>
              </a:lnSpc>
              <a:spcBef>
                <a:spcPct val="0"/>
              </a:spcBef>
              <a:spcAft>
                <a:spcPct val="0"/>
              </a:spcAft>
              <a:defRPr/>
            </a:pPr>
            <a:r>
              <a:rPr lang="de-DE" altLang="zh-CN" sz="1200">
                <a:solidFill>
                  <a:srgbClr val="000000"/>
                </a:solidFill>
                <a:latin typeface="FrutigerNext LT Bold"/>
                <a:ea typeface="MS PGothic" pitchFamily="34" charset="-128"/>
              </a:rPr>
              <a:t>Page </a:t>
            </a:r>
            <a:fld id="{3F2A5BDA-70FB-44BD-A19F-36C0E3EA02A6}" type="slidenum">
              <a:rPr lang="de-DE" altLang="zh-CN" sz="1200">
                <a:solidFill>
                  <a:srgbClr val="000000"/>
                </a:solidFill>
                <a:latin typeface="FrutigerNext LT Bold"/>
                <a:ea typeface="MS PGothic" pitchFamily="34" charset="-128"/>
              </a:rPr>
              <a:pPr eaLnBrk="0" fontAlgn="base" hangingPunct="0">
                <a:lnSpc>
                  <a:spcPct val="85000"/>
                </a:lnSpc>
                <a:spcBef>
                  <a:spcPct val="0"/>
                </a:spcBef>
                <a:spcAft>
                  <a:spcPct val="0"/>
                </a:spcAft>
                <a:defRPr/>
              </a:pPr>
              <a:t>‹#›</a:t>
            </a:fld>
            <a:endParaRPr lang="en-GB" altLang="zh-CN" sz="1200">
              <a:solidFill>
                <a:srgbClr val="000000"/>
              </a:solidFill>
              <a:latin typeface="FrutigerNext LT Bold"/>
              <a:ea typeface="MS PGothic" pitchFamily="34" charset="-128"/>
            </a:endParaRPr>
          </a:p>
        </p:txBody>
      </p:sp>
      <p:sp>
        <p:nvSpPr>
          <p:cNvPr id="10321" name="Text Box 81"/>
          <p:cNvSpPr txBox="1">
            <a:spLocks noChangeArrowheads="1"/>
          </p:cNvSpPr>
          <p:nvPr userDrawn="1"/>
        </p:nvSpPr>
        <p:spPr bwMode="auto">
          <a:xfrm>
            <a:off x="-3845512" y="1330325"/>
            <a:ext cx="3701087" cy="3904750"/>
          </a:xfrm>
          <a:prstGeom prst="rect">
            <a:avLst/>
          </a:prstGeom>
          <a:noFill/>
          <a:ln>
            <a:noFill/>
          </a:ln>
          <a:effectLst/>
          <a:extLst/>
        </p:spPr>
        <p:txBody>
          <a:bodyPr lIns="78324" tIns="39161" rIns="78324" bIns="39161">
            <a:spAutoFit/>
          </a:bodyPr>
          <a:lstStyle>
            <a:lvl1pPr defTabSz="784225" eaLnBrk="0" hangingPunct="0">
              <a:defRPr>
                <a:solidFill>
                  <a:schemeClr val="tx1"/>
                </a:solidFill>
                <a:latin typeface="Calibri" pitchFamily="34" charset="0"/>
                <a:ea typeface="宋体" pitchFamily="2" charset="-122"/>
              </a:defRPr>
            </a:lvl1pPr>
            <a:lvl2pPr marL="390525" defTabSz="784225" eaLnBrk="0" hangingPunct="0">
              <a:defRPr>
                <a:solidFill>
                  <a:schemeClr val="tx1"/>
                </a:solidFill>
                <a:latin typeface="Calibri" pitchFamily="34" charset="0"/>
                <a:ea typeface="宋体" pitchFamily="2" charset="-122"/>
              </a:defRPr>
            </a:lvl2pPr>
            <a:lvl3pPr marL="784225" defTabSz="784225" eaLnBrk="0" hangingPunct="0">
              <a:defRPr>
                <a:solidFill>
                  <a:schemeClr val="tx1"/>
                </a:solidFill>
                <a:latin typeface="Calibri" pitchFamily="34" charset="0"/>
                <a:ea typeface="宋体" pitchFamily="2" charset="-122"/>
              </a:defRPr>
            </a:lvl3pPr>
            <a:lvl4pPr marL="1174750" defTabSz="784225" eaLnBrk="0" hangingPunct="0">
              <a:defRPr>
                <a:solidFill>
                  <a:schemeClr val="tx1"/>
                </a:solidFill>
                <a:latin typeface="Calibri" pitchFamily="34" charset="0"/>
                <a:ea typeface="宋体" pitchFamily="2" charset="-122"/>
              </a:defRPr>
            </a:lvl4pPr>
            <a:lvl5pPr marL="1566863" defTabSz="784225" eaLnBrk="0" hangingPunct="0">
              <a:defRPr>
                <a:solidFill>
                  <a:schemeClr val="tx1"/>
                </a:solidFill>
                <a:latin typeface="Calibri" pitchFamily="34" charset="0"/>
                <a:ea typeface="宋体" pitchFamily="2" charset="-122"/>
              </a:defRPr>
            </a:lvl5pPr>
            <a:lvl6pPr marL="2024063" defTabSz="784225" eaLnBrk="0" fontAlgn="base" hangingPunct="0">
              <a:spcBef>
                <a:spcPct val="0"/>
              </a:spcBef>
              <a:spcAft>
                <a:spcPct val="0"/>
              </a:spcAft>
              <a:defRPr>
                <a:solidFill>
                  <a:schemeClr val="tx1"/>
                </a:solidFill>
                <a:latin typeface="Calibri" pitchFamily="34" charset="0"/>
                <a:ea typeface="宋体" pitchFamily="2" charset="-122"/>
              </a:defRPr>
            </a:lvl6pPr>
            <a:lvl7pPr marL="2481263" defTabSz="784225" eaLnBrk="0" fontAlgn="base" hangingPunct="0">
              <a:spcBef>
                <a:spcPct val="0"/>
              </a:spcBef>
              <a:spcAft>
                <a:spcPct val="0"/>
              </a:spcAft>
              <a:defRPr>
                <a:solidFill>
                  <a:schemeClr val="tx1"/>
                </a:solidFill>
                <a:latin typeface="Calibri" pitchFamily="34" charset="0"/>
                <a:ea typeface="宋体" pitchFamily="2" charset="-122"/>
              </a:defRPr>
            </a:lvl7pPr>
            <a:lvl8pPr marL="2938463" defTabSz="784225" eaLnBrk="0" fontAlgn="base" hangingPunct="0">
              <a:spcBef>
                <a:spcPct val="0"/>
              </a:spcBef>
              <a:spcAft>
                <a:spcPct val="0"/>
              </a:spcAft>
              <a:defRPr>
                <a:solidFill>
                  <a:schemeClr val="tx1"/>
                </a:solidFill>
                <a:latin typeface="Calibri" pitchFamily="34" charset="0"/>
                <a:ea typeface="宋体" pitchFamily="2" charset="-122"/>
              </a:defRPr>
            </a:lvl8pPr>
            <a:lvl9pPr marL="3395663" defTabSz="784225" eaLnBrk="0" fontAlgn="base" hangingPunct="0">
              <a:spcBef>
                <a:spcPct val="0"/>
              </a:spcBef>
              <a:spcAft>
                <a:spcPct val="0"/>
              </a:spcAft>
              <a:defRPr>
                <a:solidFill>
                  <a:schemeClr val="tx1"/>
                </a:solidFill>
                <a:latin typeface="Calibri" pitchFamily="34" charset="0"/>
                <a:ea typeface="宋体" pitchFamily="2" charset="-122"/>
              </a:defRPr>
            </a:lvl9pPr>
          </a:lstStyle>
          <a:p>
            <a:pPr algn="r" eaLnBrk="1" fontAlgn="base" hangingPunct="1">
              <a:spcBef>
                <a:spcPct val="20000"/>
              </a:spcBef>
              <a:spcAft>
                <a:spcPct val="0"/>
              </a:spcAft>
              <a:defRPr/>
            </a:pPr>
            <a:r>
              <a:rPr lang="zh-CN" altLang="zh-CN" sz="1100" dirty="0">
                <a:solidFill>
                  <a:srgbClr val="FFFFFF"/>
                </a:solidFill>
                <a:latin typeface="FrutigerNext LT Regular" pitchFamily="34" charset="0"/>
              </a:rPr>
              <a:t>Slide title :</a:t>
            </a:r>
            <a:r>
              <a:rPr lang="zh-CN" altLang="zh-CN" sz="1100" dirty="0" smtClean="0">
                <a:solidFill>
                  <a:srgbClr val="FFFFFF"/>
                </a:solidFill>
                <a:latin typeface="FrutigerNext LT Regular" pitchFamily="34" charset="0"/>
              </a:rPr>
              <a:t>32-35pt</a:t>
            </a:r>
            <a:r>
              <a:rPr lang="zh-CN" altLang="en-US" sz="1100" dirty="0" smtClean="0">
                <a:solidFill>
                  <a:srgbClr val="FFFFFF"/>
                </a:solidFill>
                <a:latin typeface="FrutigerNext LT Regular" pitchFamily="34" charset="0"/>
              </a:rPr>
              <a:t> </a:t>
            </a: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Color: R153 G0 B0</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Arial</a:t>
            </a:r>
          </a:p>
          <a:p>
            <a:pPr algn="r" eaLnBrk="1" fontAlgn="base" hangingPunct="1">
              <a:spcBef>
                <a:spcPct val="20000"/>
              </a:spcBef>
              <a:spcAft>
                <a:spcPct val="0"/>
              </a:spcAft>
              <a:defRPr/>
            </a:pP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Slide text :20-22pt</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Bullets level 2-5:</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 </a:t>
            </a:r>
            <a:r>
              <a:rPr lang="zh-CN" altLang="zh-CN" sz="1100" dirty="0" smtClean="0">
                <a:solidFill>
                  <a:srgbClr val="FFFFFF"/>
                </a:solidFill>
                <a:latin typeface="FrutigerNext LT Regular" pitchFamily="34" charset="0"/>
              </a:rPr>
              <a:t>18pt</a:t>
            </a:r>
            <a:r>
              <a:rPr lang="zh-CN" altLang="en-US" sz="1100" dirty="0" smtClean="0">
                <a:solidFill>
                  <a:srgbClr val="FFFFFF"/>
                </a:solidFill>
                <a:latin typeface="FrutigerNext LT Regular" pitchFamily="34" charset="0"/>
              </a:rPr>
              <a:t> </a:t>
            </a:r>
            <a:endParaRPr lang="zh-CN" altLang="zh-CN" sz="1100" dirty="0">
              <a:solidFill>
                <a:srgbClr val="FFFFFF"/>
              </a:solidFill>
              <a:latin typeface="FrutigerNext LT Regular" pitchFamily="34" charset="0"/>
            </a:endParaRP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Color:Black</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100" dirty="0">
                <a:solidFill>
                  <a:srgbClr val="FFFFFF"/>
                </a:solidFill>
                <a:latin typeface="FrutigerNext LT Regular" pitchFamily="34" charset="0"/>
              </a:rPr>
              <a:t>Arial</a:t>
            </a:r>
          </a:p>
        </p:txBody>
      </p:sp>
      <p:sp>
        <p:nvSpPr>
          <p:cNvPr id="7180" name="Text Box 84"/>
          <p:cNvSpPr txBox="1">
            <a:spLocks noChangeArrowheads="1"/>
          </p:cNvSpPr>
          <p:nvPr userDrawn="1"/>
        </p:nvSpPr>
        <p:spPr bwMode="auto">
          <a:xfrm>
            <a:off x="12336426" y="57150"/>
            <a:ext cx="1726751" cy="1107996"/>
          </a:xfrm>
          <a:prstGeom prst="rect">
            <a:avLst/>
          </a:prstGeom>
          <a:noFill/>
          <a:ln w="9525">
            <a:noFill/>
            <a:miter lim="800000"/>
            <a:headEnd/>
            <a:tailEnd/>
          </a:ln>
          <a:effectLst/>
        </p:spPr>
        <p:txBody>
          <a:bodyPr>
            <a:spAutoFit/>
          </a:bodyPr>
          <a:lstStyle/>
          <a:p>
            <a:pPr fontAlgn="base">
              <a:spcBef>
                <a:spcPct val="0"/>
              </a:spcBef>
              <a:spcAft>
                <a:spcPct val="0"/>
              </a:spcAft>
              <a:defRPr/>
            </a:pPr>
            <a:r>
              <a:rPr lang="en-US" altLang="zh-CN" sz="1100" dirty="0">
                <a:solidFill>
                  <a:srgbClr val="FFFFFF"/>
                </a:solidFill>
                <a:latin typeface="FrutigerNext LT Regular"/>
                <a:ea typeface="宋体" pitchFamily="2" charset="-122"/>
              </a:rPr>
              <a:t>Top </a:t>
            </a:r>
            <a:r>
              <a:rPr lang="en-US" altLang="zh-CN" sz="1100" dirty="0" smtClean="0">
                <a:solidFill>
                  <a:srgbClr val="FFFFFF"/>
                </a:solidFill>
                <a:latin typeface="FrutigerNext LT Regular"/>
                <a:ea typeface="宋体" pitchFamily="2" charset="-122"/>
              </a:rPr>
              <a:t>right corner for  </a:t>
            </a:r>
            <a:r>
              <a:rPr lang="en-US" altLang="zh-CN" sz="1100" dirty="0">
                <a:solidFill>
                  <a:srgbClr val="FFFFFF"/>
                </a:solidFill>
                <a:latin typeface="FrutigerNext LT Regular"/>
                <a:ea typeface="宋体" pitchFamily="2" charset="-122"/>
              </a:rPr>
              <a:t>field-mark, customer or partner logotypes. </a:t>
            </a:r>
          </a:p>
          <a:p>
            <a:pPr fontAlgn="base">
              <a:spcBef>
                <a:spcPct val="0"/>
              </a:spcBef>
              <a:spcAft>
                <a:spcPct val="0"/>
              </a:spcAft>
              <a:defRPr/>
            </a:pPr>
            <a:endParaRPr lang="en-US" altLang="zh-CN" sz="1100" dirty="0">
              <a:solidFill>
                <a:srgbClr val="FFFFFF"/>
              </a:solidFill>
              <a:latin typeface="FrutigerNext LT Regular"/>
              <a:ea typeface="宋体" pitchFamily="2" charset="-122"/>
            </a:endParaRPr>
          </a:p>
          <a:p>
            <a:pPr fontAlgn="base">
              <a:spcBef>
                <a:spcPct val="0"/>
              </a:spcBef>
              <a:spcAft>
                <a:spcPct val="0"/>
              </a:spcAft>
              <a:defRPr/>
            </a:pPr>
            <a:r>
              <a:rPr lang="en-US" altLang="zh-CN" sz="1100" dirty="0" smtClean="0">
                <a:solidFill>
                  <a:srgbClr val="FFFFFF"/>
                </a:solidFill>
                <a:latin typeface="FrutigerNext LT Regular"/>
                <a:ea typeface="宋体" pitchFamily="2" charset="-122"/>
              </a:rPr>
              <a:t>----------------  </a:t>
            </a:r>
            <a:endParaRPr lang="en-US" altLang="zh-CN" sz="1100" dirty="0">
              <a:solidFill>
                <a:srgbClr val="FFFFFF"/>
              </a:solidFill>
              <a:latin typeface="FrutigerNext LT Regular"/>
              <a:ea typeface="宋体" pitchFamily="2" charset="-122"/>
            </a:endParaRPr>
          </a:p>
          <a:p>
            <a:pPr fontAlgn="base">
              <a:spcBef>
                <a:spcPct val="0"/>
              </a:spcBef>
              <a:spcAft>
                <a:spcPct val="0"/>
              </a:spcAft>
              <a:defRPr/>
            </a:pPr>
            <a:endParaRPr lang="zh-CN" altLang="en-US" sz="1100" dirty="0">
              <a:solidFill>
                <a:srgbClr val="FFFFFF"/>
              </a:solidFill>
              <a:latin typeface="FrutigerNext LT Regular"/>
              <a:ea typeface="宋体" pitchFamily="2" charset="-122"/>
            </a:endParaRPr>
          </a:p>
        </p:txBody>
      </p:sp>
      <p:sp>
        <p:nvSpPr>
          <p:cNvPr id="7181" name="Text Box 85"/>
          <p:cNvSpPr txBox="1">
            <a:spLocks noChangeArrowheads="1"/>
          </p:cNvSpPr>
          <p:nvPr userDrawn="1"/>
        </p:nvSpPr>
        <p:spPr bwMode="auto">
          <a:xfrm>
            <a:off x="12336426" y="1196975"/>
            <a:ext cx="1726751" cy="1954381"/>
          </a:xfrm>
          <a:prstGeom prst="rect">
            <a:avLst/>
          </a:prstGeom>
          <a:noFill/>
          <a:ln w="9525">
            <a:noFill/>
            <a:miter lim="800000"/>
            <a:headEnd/>
            <a:tailEnd/>
          </a:ln>
          <a:effectLst/>
        </p:spPr>
        <p:txBody>
          <a:bodyPr>
            <a:spAutoFit/>
          </a:bodyPr>
          <a:lstStyle/>
          <a:p>
            <a:pPr fontAlgn="base">
              <a:spcBef>
                <a:spcPct val="0"/>
              </a:spcBef>
              <a:spcAft>
                <a:spcPct val="0"/>
              </a:spcAft>
              <a:defRPr/>
            </a:pPr>
            <a:r>
              <a:rPr lang="en-US" altLang="zh-CN" sz="1100" dirty="0">
                <a:solidFill>
                  <a:srgbClr val="FFFFFF"/>
                </a:solidFill>
                <a:latin typeface="FrutigerNext LT Regular"/>
                <a:ea typeface="宋体" pitchFamily="2" charset="-122"/>
              </a:rPr>
              <a:t>The following nine groups of colors are an example of how our design colors can be used, please take note that you should only use one design color group per slide. </a:t>
            </a:r>
          </a:p>
          <a:p>
            <a:pPr fontAlgn="base">
              <a:spcBef>
                <a:spcPct val="0"/>
              </a:spcBef>
              <a:spcAft>
                <a:spcPct val="0"/>
              </a:spcAft>
              <a:defRPr/>
            </a:pPr>
            <a:r>
              <a:rPr lang="en-US" altLang="zh-CN" sz="1100" dirty="0">
                <a:solidFill>
                  <a:srgbClr val="FFFFFF"/>
                </a:solidFill>
                <a:latin typeface="FrutigerNext LT Regular"/>
                <a:ea typeface="宋体" pitchFamily="2" charset="-122"/>
              </a:rPr>
              <a:t> For specific usage details, refer to the </a:t>
            </a:r>
            <a:r>
              <a:rPr lang="en-US" altLang="zh-CN" sz="1100" dirty="0" smtClean="0">
                <a:solidFill>
                  <a:srgbClr val="FFFFFF"/>
                </a:solidFill>
                <a:latin typeface="FrutigerNext LT Regular"/>
                <a:ea typeface="宋体" pitchFamily="2" charset="-122"/>
              </a:rPr>
              <a:t>Typesetting Standard.</a:t>
            </a:r>
            <a:endParaRPr lang="en-US" altLang="zh-CN" sz="1100" dirty="0">
              <a:solidFill>
                <a:srgbClr val="FFFFFF"/>
              </a:solidFill>
              <a:latin typeface="FrutigerNext LT Regular"/>
              <a:ea typeface="宋体" pitchFamily="2" charset="-122"/>
            </a:endParaRPr>
          </a:p>
        </p:txBody>
      </p:sp>
    </p:spTree>
    <p:extLst>
      <p:ext uri="{BB962C8B-B14F-4D97-AF65-F5344CB8AC3E}">
        <p14:creationId xmlns:p14="http://schemas.microsoft.com/office/powerpoint/2010/main" val="4210261975"/>
      </p:ext>
    </p:extLst>
  </p:cSld>
  <p:clrMap bg1="lt1" tx1="dk1" bg2="lt2" tx2="dk2" accent1="accent1" accent2="accent2" accent3="accent3" accent4="accent4" accent5="accent5" accent6="accent6" hlink="hlink" folHlink="folHlink"/>
  <p:sldLayoutIdLst>
    <p:sldLayoutId id="2147483673" r:id="rId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mj-cs"/>
        </a:defRPr>
      </a:lvl1pPr>
      <a:lvl2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2pPr>
      <a:lvl3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3pPr>
      <a:lvl4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4pPr>
      <a:lvl5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5pPr>
      <a:lvl6pPr marL="457067"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6pPr>
      <a:lvl7pPr marL="914133"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7pPr>
      <a:lvl8pPr marL="1371200"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8pPr>
      <a:lvl9pPr marL="1828266"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9pPr>
    </p:titleStyle>
    <p:bodyStyle>
      <a:lvl1pPr marL="342799" indent="-342799"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SimHei" pitchFamily="49" charset="-122"/>
          <a:cs typeface="+mn-cs"/>
        </a:defRPr>
      </a:lvl1pPr>
      <a:lvl2pPr marL="742733" indent="-285666"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666" indent="-228533"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599733" indent="-228533"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6801" indent="-228533"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3866"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0934"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000"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067"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133" rtl="0" eaLnBrk="1" latinLnBrk="0" hangingPunct="1">
        <a:defRPr sz="1800" kern="1200">
          <a:solidFill>
            <a:schemeClr val="tx1"/>
          </a:solidFill>
          <a:latin typeface="+mn-lt"/>
          <a:ea typeface="+mn-ea"/>
          <a:cs typeface="+mn-cs"/>
        </a:defRPr>
      </a:lvl1pPr>
      <a:lvl2pPr marL="457067" algn="l" defTabSz="914133" rtl="0" eaLnBrk="1" latinLnBrk="0" hangingPunct="1">
        <a:defRPr sz="1800" kern="1200">
          <a:solidFill>
            <a:schemeClr val="tx1"/>
          </a:solidFill>
          <a:latin typeface="+mn-lt"/>
          <a:ea typeface="+mn-ea"/>
          <a:cs typeface="+mn-cs"/>
        </a:defRPr>
      </a:lvl2pPr>
      <a:lvl3pPr marL="914133" algn="l" defTabSz="914133" rtl="0" eaLnBrk="1" latinLnBrk="0" hangingPunct="1">
        <a:defRPr sz="1800" kern="1200">
          <a:solidFill>
            <a:schemeClr val="tx1"/>
          </a:solidFill>
          <a:latin typeface="+mn-lt"/>
          <a:ea typeface="+mn-ea"/>
          <a:cs typeface="+mn-cs"/>
        </a:defRPr>
      </a:lvl3pPr>
      <a:lvl4pPr marL="1371200" algn="l" defTabSz="914133" rtl="0" eaLnBrk="1" latinLnBrk="0" hangingPunct="1">
        <a:defRPr sz="1800" kern="1200">
          <a:solidFill>
            <a:schemeClr val="tx1"/>
          </a:solidFill>
          <a:latin typeface="+mn-lt"/>
          <a:ea typeface="+mn-ea"/>
          <a:cs typeface="+mn-cs"/>
        </a:defRPr>
      </a:lvl4pPr>
      <a:lvl5pPr marL="1828266" algn="l" defTabSz="914133" rtl="0" eaLnBrk="1" latinLnBrk="0" hangingPunct="1">
        <a:defRPr sz="1800" kern="1200">
          <a:solidFill>
            <a:schemeClr val="tx1"/>
          </a:solidFill>
          <a:latin typeface="+mn-lt"/>
          <a:ea typeface="+mn-ea"/>
          <a:cs typeface="+mn-cs"/>
        </a:defRPr>
      </a:lvl5pPr>
      <a:lvl6pPr marL="2285334" algn="l" defTabSz="914133" rtl="0" eaLnBrk="1" latinLnBrk="0" hangingPunct="1">
        <a:defRPr sz="1800" kern="1200">
          <a:solidFill>
            <a:schemeClr val="tx1"/>
          </a:solidFill>
          <a:latin typeface="+mn-lt"/>
          <a:ea typeface="+mn-ea"/>
          <a:cs typeface="+mn-cs"/>
        </a:defRPr>
      </a:lvl6pPr>
      <a:lvl7pPr marL="2742399" algn="l" defTabSz="914133" rtl="0" eaLnBrk="1" latinLnBrk="0" hangingPunct="1">
        <a:defRPr sz="1800" kern="1200">
          <a:solidFill>
            <a:schemeClr val="tx1"/>
          </a:solidFill>
          <a:latin typeface="+mn-lt"/>
          <a:ea typeface="+mn-ea"/>
          <a:cs typeface="+mn-cs"/>
        </a:defRPr>
      </a:lvl7pPr>
      <a:lvl8pPr marL="3199467" algn="l" defTabSz="914133" rtl="0" eaLnBrk="1" latinLnBrk="0" hangingPunct="1">
        <a:defRPr sz="1800" kern="1200">
          <a:solidFill>
            <a:schemeClr val="tx1"/>
          </a:solidFill>
          <a:latin typeface="+mn-lt"/>
          <a:ea typeface="+mn-ea"/>
          <a:cs typeface="+mn-cs"/>
        </a:defRPr>
      </a:lvl8pPr>
      <a:lvl9pPr marL="3656533" algn="l" defTabSz="91413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074" name="Picture 102" descr="PPT胶片内页元素-16比9-内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4" descr="PPT胶片内页元素-16比9-内页灰条"/>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 y="6224591"/>
            <a:ext cx="12187239"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1" descr="图片3副本"/>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9586" y="6392894"/>
            <a:ext cx="1295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876099" y="6502410"/>
            <a:ext cx="2532314" cy="18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80092"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defRPr/>
            </a:pPr>
            <a:r>
              <a:rPr lang="en-US" altLang="zh-CN" sz="1200" dirty="0" smtClean="0">
                <a:solidFill>
                  <a:srgbClr val="000000"/>
                </a:solidFill>
                <a:latin typeface="FrutigerNext LT Bold" pitchFamily="34" charset="0"/>
                <a:ea typeface="MS PGothic" pitchFamily="34" charset="-128"/>
              </a:rPr>
              <a:t>HUAWEI TECHNOLOGIES CO., LTD.</a:t>
            </a:r>
          </a:p>
        </p:txBody>
      </p:sp>
      <p:sp>
        <p:nvSpPr>
          <p:cNvPr id="3078" name="Rectangle 13"/>
          <p:cNvSpPr>
            <a:spLocks noGrp="1" noChangeArrowheads="1"/>
          </p:cNvSpPr>
          <p:nvPr>
            <p:ph type="title"/>
          </p:nvPr>
        </p:nvSpPr>
        <p:spPr bwMode="auto">
          <a:xfrm>
            <a:off x="876072" y="56505"/>
            <a:ext cx="10438269"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040" rIns="60081" bIns="30040" numCol="1" anchor="ctr" anchorCtr="0" compatLnSpc="1">
            <a:prstTxWarp prst="textNoShape">
              <a:avLst/>
            </a:prstTxWarp>
          </a:bodyPr>
          <a:lstStyle/>
          <a:p>
            <a:pPr lvl="0"/>
            <a:r>
              <a:rPr lang="en-US" altLang="zh-CN" dirty="0" smtClean="0"/>
              <a:t>Click to edit Master title style</a:t>
            </a:r>
            <a:endParaRPr lang="zh-CN" altLang="en-US" dirty="0" smtClean="0"/>
          </a:p>
        </p:txBody>
      </p:sp>
      <p:sp>
        <p:nvSpPr>
          <p:cNvPr id="3079" name="Rectangle 21"/>
          <p:cNvSpPr>
            <a:spLocks noChangeArrowheads="1"/>
          </p:cNvSpPr>
          <p:nvPr/>
        </p:nvSpPr>
        <p:spPr bwMode="auto">
          <a:xfrm>
            <a:off x="5135839" y="6502410"/>
            <a:ext cx="16428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060" tIns="0" rIns="80060" bIns="0">
            <a:spAutoFit/>
          </a:bodyPr>
          <a:lstStyle/>
          <a:p>
            <a:pPr defTabSz="801455" eaLnBrk="0" fontAlgn="base" hangingPunct="0">
              <a:spcBef>
                <a:spcPct val="0"/>
              </a:spcBef>
              <a:spcAft>
                <a:spcPct val="0"/>
              </a:spcAft>
            </a:pPr>
            <a:r>
              <a:rPr lang="en-US" altLang="zh-CN" sz="1200" dirty="0">
                <a:solidFill>
                  <a:srgbClr val="000000"/>
                </a:solidFill>
                <a:latin typeface="FrutigerNext LT Bold" pitchFamily="34" charset="0"/>
                <a:ea typeface="ＭＳ Ｐゴシック" pitchFamily="34" charset="-128"/>
              </a:rPr>
              <a:t>Huawei Confidential </a:t>
            </a:r>
          </a:p>
        </p:txBody>
      </p:sp>
      <p:sp>
        <p:nvSpPr>
          <p:cNvPr id="3080" name="Rectangle 68"/>
          <p:cNvSpPr>
            <a:spLocks noGrp="1" noChangeArrowheads="1"/>
          </p:cNvSpPr>
          <p:nvPr>
            <p:ph type="body" idx="1"/>
          </p:nvPr>
        </p:nvSpPr>
        <p:spPr bwMode="auto">
          <a:xfrm>
            <a:off x="876072" y="1156447"/>
            <a:ext cx="10438269"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090" tIns="30044" rIns="60090" bIns="30044" numCol="1" anchor="t" anchorCtr="0" compatLnSpc="1">
            <a:prstTxWarp prst="textNoShape">
              <a:avLst/>
            </a:prstTxWarp>
          </a:bodyPr>
          <a:lstStyle/>
          <a:p>
            <a:pPr lvl="0"/>
            <a:r>
              <a:rPr lang="en-US" altLang="zh-CN" dirty="0" smtClean="0"/>
              <a:t>Click to edit Master text styles</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Fourth level</a:t>
            </a:r>
            <a:endParaRPr lang="zh-CN" altLang="en-US" dirty="0" smtClean="0"/>
          </a:p>
          <a:p>
            <a:pPr lvl="4"/>
            <a:r>
              <a:rPr lang="en-US" altLang="zh-CN" dirty="0" smtClean="0"/>
              <a:t>Fifth level</a:t>
            </a:r>
            <a:endParaRPr lang="zh-CN" altLang="en-US" dirty="0" smtClean="0"/>
          </a:p>
        </p:txBody>
      </p:sp>
      <p:grpSp>
        <p:nvGrpSpPr>
          <p:cNvPr id="2" name="Group 88"/>
          <p:cNvGrpSpPr>
            <a:grpSpLocks/>
          </p:cNvGrpSpPr>
          <p:nvPr/>
        </p:nvGrpSpPr>
        <p:grpSpPr bwMode="auto">
          <a:xfrm>
            <a:off x="12433265" y="3832242"/>
            <a:ext cx="1152225" cy="3025775"/>
            <a:chOff x="5874" y="2414"/>
            <a:chExt cx="544" cy="1906"/>
          </a:xfrm>
        </p:grpSpPr>
        <p:sp>
          <p:nvSpPr>
            <p:cNvPr id="3086" name="Rectangle 86"/>
            <p:cNvSpPr>
              <a:spLocks noChangeArrowheads="1"/>
            </p:cNvSpPr>
            <p:nvPr userDrawn="1"/>
          </p:nvSpPr>
          <p:spPr bwMode="auto">
            <a:xfrm>
              <a:off x="5874" y="2414"/>
              <a:ext cx="544" cy="190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nvGrpSpPr>
            <p:cNvPr id="3" name="Group 87"/>
            <p:cNvGrpSpPr>
              <a:grpSpLocks/>
            </p:cNvGrpSpPr>
            <p:nvPr userDrawn="1"/>
          </p:nvGrpSpPr>
          <p:grpSpPr bwMode="auto">
            <a:xfrm>
              <a:off x="5941" y="2475"/>
              <a:ext cx="409" cy="1783"/>
              <a:chOff x="5921" y="2387"/>
              <a:chExt cx="409" cy="1783"/>
            </a:xfrm>
          </p:grpSpPr>
          <p:grpSp>
            <p:nvGrpSpPr>
              <p:cNvPr id="4" name="Group 18"/>
              <p:cNvGrpSpPr>
                <a:grpSpLocks noChangeAspect="1"/>
              </p:cNvGrpSpPr>
              <p:nvPr userDrawn="1"/>
            </p:nvGrpSpPr>
            <p:grpSpPr bwMode="auto">
              <a:xfrm>
                <a:off x="5921" y="2506"/>
                <a:ext cx="409" cy="101"/>
                <a:chOff x="5893" y="2387"/>
                <a:chExt cx="466" cy="115"/>
              </a:xfrm>
            </p:grpSpPr>
            <p:sp>
              <p:nvSpPr>
                <p:cNvPr id="3149" name="Rectangle 19"/>
                <p:cNvSpPr>
                  <a:spLocks noChangeAspect="1"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50" name="Rectangle 20"/>
                <p:cNvSpPr>
                  <a:spLocks noChangeAspect="1"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51" name="Rectangle 21"/>
                <p:cNvSpPr>
                  <a:spLocks noChangeAspect="1"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52" name="Rectangle 22"/>
                <p:cNvSpPr>
                  <a:spLocks noChangeAspect="1"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5" name="Group 23"/>
              <p:cNvGrpSpPr>
                <a:grpSpLocks noChangeAspect="1"/>
              </p:cNvGrpSpPr>
              <p:nvPr userDrawn="1"/>
            </p:nvGrpSpPr>
            <p:grpSpPr bwMode="auto">
              <a:xfrm>
                <a:off x="5921" y="2626"/>
                <a:ext cx="409" cy="101"/>
                <a:chOff x="5893" y="2523"/>
                <a:chExt cx="466" cy="115"/>
              </a:xfrm>
            </p:grpSpPr>
            <p:sp>
              <p:nvSpPr>
                <p:cNvPr id="3145" name="Rectangle 24"/>
                <p:cNvSpPr>
                  <a:spLocks noChangeAspect="1"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6" name="Rectangle 25"/>
                <p:cNvSpPr>
                  <a:spLocks noChangeAspect="1"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7" name="Rectangle 26"/>
                <p:cNvSpPr>
                  <a:spLocks noChangeAspect="1"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8" name="Rectangle 27"/>
                <p:cNvSpPr>
                  <a:spLocks noChangeAspect="1"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6" name="Group 28"/>
              <p:cNvGrpSpPr>
                <a:grpSpLocks noChangeAspect="1"/>
              </p:cNvGrpSpPr>
              <p:nvPr userDrawn="1"/>
            </p:nvGrpSpPr>
            <p:grpSpPr bwMode="auto">
              <a:xfrm>
                <a:off x="5921" y="2745"/>
                <a:ext cx="409" cy="101"/>
                <a:chOff x="5893" y="2659"/>
                <a:chExt cx="466" cy="115"/>
              </a:xfrm>
            </p:grpSpPr>
            <p:sp>
              <p:nvSpPr>
                <p:cNvPr id="3141" name="Rectangle 29"/>
                <p:cNvSpPr>
                  <a:spLocks noChangeAspect="1"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2" name="Rectangle 30"/>
                <p:cNvSpPr>
                  <a:spLocks noChangeAspect="1"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3" name="Rectangle 31"/>
                <p:cNvSpPr>
                  <a:spLocks noChangeAspect="1"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4" name="Rectangle 32"/>
                <p:cNvSpPr>
                  <a:spLocks noChangeAspect="1"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7" name="Group 33"/>
              <p:cNvGrpSpPr>
                <a:grpSpLocks noChangeAspect="1"/>
              </p:cNvGrpSpPr>
              <p:nvPr userDrawn="1"/>
            </p:nvGrpSpPr>
            <p:grpSpPr bwMode="auto">
              <a:xfrm>
                <a:off x="5921" y="2387"/>
                <a:ext cx="409" cy="104"/>
                <a:chOff x="5893" y="2251"/>
                <a:chExt cx="466" cy="119"/>
              </a:xfrm>
            </p:grpSpPr>
            <p:sp>
              <p:nvSpPr>
                <p:cNvPr id="3137" name="Rectangle 34"/>
                <p:cNvSpPr>
                  <a:spLocks noChangeAspect="1"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8" name="Rectangle 35"/>
                <p:cNvSpPr>
                  <a:spLocks noChangeAspect="1"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9" name="Rectangle 36"/>
                <p:cNvSpPr>
                  <a:spLocks noChangeAspect="1"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40" name="Rectangle 37"/>
                <p:cNvSpPr>
                  <a:spLocks noChangeAspect="1"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8" name="Group 38"/>
              <p:cNvGrpSpPr>
                <a:grpSpLocks noChangeAspect="1"/>
              </p:cNvGrpSpPr>
              <p:nvPr userDrawn="1"/>
            </p:nvGrpSpPr>
            <p:grpSpPr bwMode="auto">
              <a:xfrm>
                <a:off x="5921" y="2944"/>
                <a:ext cx="409" cy="101"/>
                <a:chOff x="5893" y="2886"/>
                <a:chExt cx="466" cy="115"/>
              </a:xfrm>
            </p:grpSpPr>
            <p:sp>
              <p:nvSpPr>
                <p:cNvPr id="3133" name="Rectangle 39"/>
                <p:cNvSpPr>
                  <a:spLocks noChangeAspect="1"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4" name="Rectangle 40"/>
                <p:cNvSpPr>
                  <a:spLocks noChangeAspect="1"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5" name="Rectangle 41"/>
                <p:cNvSpPr>
                  <a:spLocks noChangeAspect="1"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6" name="Rectangle 42"/>
                <p:cNvSpPr>
                  <a:spLocks noChangeAspect="1"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9" name="Group 43"/>
              <p:cNvGrpSpPr>
                <a:grpSpLocks noChangeAspect="1"/>
              </p:cNvGrpSpPr>
              <p:nvPr userDrawn="1"/>
            </p:nvGrpSpPr>
            <p:grpSpPr bwMode="auto">
              <a:xfrm>
                <a:off x="5921" y="3064"/>
                <a:ext cx="409" cy="101"/>
                <a:chOff x="5893" y="3022"/>
                <a:chExt cx="466" cy="115"/>
              </a:xfrm>
            </p:grpSpPr>
            <p:sp>
              <p:nvSpPr>
                <p:cNvPr id="3129" name="Rectangle 44"/>
                <p:cNvSpPr>
                  <a:spLocks noChangeAspect="1"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0" name="Rectangle 45"/>
                <p:cNvSpPr>
                  <a:spLocks noChangeAspect="1"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1" name="Rectangle 46"/>
                <p:cNvSpPr>
                  <a:spLocks noChangeAspect="1"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32" name="Rectangle 47"/>
                <p:cNvSpPr>
                  <a:spLocks noChangeAspect="1"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0" name="Group 48"/>
              <p:cNvGrpSpPr>
                <a:grpSpLocks noChangeAspect="1"/>
              </p:cNvGrpSpPr>
              <p:nvPr userDrawn="1"/>
            </p:nvGrpSpPr>
            <p:grpSpPr bwMode="auto">
              <a:xfrm>
                <a:off x="5921" y="3183"/>
                <a:ext cx="409" cy="101"/>
                <a:chOff x="5893" y="3158"/>
                <a:chExt cx="466" cy="115"/>
              </a:xfrm>
            </p:grpSpPr>
            <p:sp>
              <p:nvSpPr>
                <p:cNvPr id="3125" name="Rectangle 49"/>
                <p:cNvSpPr>
                  <a:spLocks noChangeAspect="1"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6" name="Rectangle 50"/>
                <p:cNvSpPr>
                  <a:spLocks noChangeAspect="1"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7" name="Rectangle 51"/>
                <p:cNvSpPr>
                  <a:spLocks noChangeAspect="1"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8" name="Rectangle 52"/>
                <p:cNvSpPr>
                  <a:spLocks noChangeAspect="1"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1" name="Group 53"/>
              <p:cNvGrpSpPr>
                <a:grpSpLocks noChangeAspect="1"/>
              </p:cNvGrpSpPr>
              <p:nvPr userDrawn="1"/>
            </p:nvGrpSpPr>
            <p:grpSpPr bwMode="auto">
              <a:xfrm>
                <a:off x="5921" y="3383"/>
                <a:ext cx="409" cy="100"/>
                <a:chOff x="5893" y="3385"/>
                <a:chExt cx="466" cy="115"/>
              </a:xfrm>
            </p:grpSpPr>
            <p:sp>
              <p:nvSpPr>
                <p:cNvPr id="3121" name="Rectangle 54"/>
                <p:cNvSpPr>
                  <a:spLocks noChangeAspect="1"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2" name="Rectangle 55"/>
                <p:cNvSpPr>
                  <a:spLocks noChangeAspect="1"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3" name="Rectangle 56"/>
                <p:cNvSpPr>
                  <a:spLocks noChangeAspect="1"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4" name="Rectangle 57"/>
                <p:cNvSpPr>
                  <a:spLocks noChangeAspect="1"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2" name="Group 58"/>
              <p:cNvGrpSpPr>
                <a:grpSpLocks noChangeAspect="1"/>
              </p:cNvGrpSpPr>
              <p:nvPr userDrawn="1"/>
            </p:nvGrpSpPr>
            <p:grpSpPr bwMode="auto">
              <a:xfrm>
                <a:off x="5921" y="3502"/>
                <a:ext cx="409" cy="101"/>
                <a:chOff x="5893" y="3521"/>
                <a:chExt cx="466" cy="115"/>
              </a:xfrm>
            </p:grpSpPr>
            <p:sp>
              <p:nvSpPr>
                <p:cNvPr id="3117" name="Rectangle 59"/>
                <p:cNvSpPr>
                  <a:spLocks noChangeAspect="1"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8" name="Rectangle 60"/>
                <p:cNvSpPr>
                  <a:spLocks noChangeAspect="1"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9" name="Rectangle 61"/>
                <p:cNvSpPr>
                  <a:spLocks noChangeAspect="1"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20" name="Rectangle 62"/>
                <p:cNvSpPr>
                  <a:spLocks noChangeAspect="1"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3" name="Group 63"/>
              <p:cNvGrpSpPr>
                <a:grpSpLocks noChangeAspect="1"/>
              </p:cNvGrpSpPr>
              <p:nvPr userDrawn="1"/>
            </p:nvGrpSpPr>
            <p:grpSpPr bwMode="auto">
              <a:xfrm>
                <a:off x="5921" y="3621"/>
                <a:ext cx="409" cy="101"/>
                <a:chOff x="5893" y="3657"/>
                <a:chExt cx="466" cy="115"/>
              </a:xfrm>
            </p:grpSpPr>
            <p:sp>
              <p:nvSpPr>
                <p:cNvPr id="3113" name="Rectangle 64"/>
                <p:cNvSpPr>
                  <a:spLocks noChangeAspect="1"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4" name="Rectangle 65"/>
                <p:cNvSpPr>
                  <a:spLocks noChangeAspect="1"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5" name="Rectangle 66"/>
                <p:cNvSpPr>
                  <a:spLocks noChangeAspect="1"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6" name="Rectangle 67"/>
                <p:cNvSpPr>
                  <a:spLocks noChangeAspect="1"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4" name="Group 68"/>
              <p:cNvGrpSpPr>
                <a:grpSpLocks noChangeAspect="1"/>
              </p:cNvGrpSpPr>
              <p:nvPr userDrawn="1"/>
            </p:nvGrpSpPr>
            <p:grpSpPr bwMode="auto">
              <a:xfrm>
                <a:off x="5921" y="3821"/>
                <a:ext cx="409" cy="101"/>
                <a:chOff x="5893" y="3884"/>
                <a:chExt cx="466" cy="115"/>
              </a:xfrm>
            </p:grpSpPr>
            <p:sp>
              <p:nvSpPr>
                <p:cNvPr id="3109" name="Rectangle 69"/>
                <p:cNvSpPr>
                  <a:spLocks noChangeAspect="1"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0" name="Rectangle 70"/>
                <p:cNvSpPr>
                  <a:spLocks noChangeAspect="1"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1" name="Rectangle 71"/>
                <p:cNvSpPr>
                  <a:spLocks noChangeAspect="1"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12" name="Rectangle 72"/>
                <p:cNvSpPr>
                  <a:spLocks noChangeAspect="1"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5" name="Group 73"/>
              <p:cNvGrpSpPr>
                <a:grpSpLocks noChangeAspect="1"/>
              </p:cNvGrpSpPr>
              <p:nvPr userDrawn="1"/>
            </p:nvGrpSpPr>
            <p:grpSpPr bwMode="auto">
              <a:xfrm>
                <a:off x="5921" y="3945"/>
                <a:ext cx="409" cy="101"/>
                <a:chOff x="5893" y="4026"/>
                <a:chExt cx="466" cy="115"/>
              </a:xfrm>
            </p:grpSpPr>
            <p:sp>
              <p:nvSpPr>
                <p:cNvPr id="3105" name="Rectangle 74"/>
                <p:cNvSpPr>
                  <a:spLocks noChangeAspect="1"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6" name="Rectangle 75"/>
                <p:cNvSpPr>
                  <a:spLocks noChangeAspect="1"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7" name="Rectangle 76"/>
                <p:cNvSpPr>
                  <a:spLocks noChangeAspect="1"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8" name="Rectangle 77"/>
                <p:cNvSpPr>
                  <a:spLocks noChangeAspect="1"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nvGrpSpPr>
              <p:cNvPr id="16" name="Group 78"/>
              <p:cNvGrpSpPr>
                <a:grpSpLocks noChangeAspect="1"/>
              </p:cNvGrpSpPr>
              <p:nvPr userDrawn="1"/>
            </p:nvGrpSpPr>
            <p:grpSpPr bwMode="auto">
              <a:xfrm>
                <a:off x="5921" y="4069"/>
                <a:ext cx="409" cy="101"/>
                <a:chOff x="5893" y="4167"/>
                <a:chExt cx="466" cy="115"/>
              </a:xfrm>
            </p:grpSpPr>
            <p:sp>
              <p:nvSpPr>
                <p:cNvPr id="3101" name="Rectangle 79"/>
                <p:cNvSpPr>
                  <a:spLocks noChangeAspect="1"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2" name="Rectangle 80"/>
                <p:cNvSpPr>
                  <a:spLocks noChangeAspect="1"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3" name="Rectangle 81"/>
                <p:cNvSpPr>
                  <a:spLocks noChangeAspect="1"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sp>
              <p:nvSpPr>
                <p:cNvPr id="3104" name="Rectangle 82"/>
                <p:cNvSpPr>
                  <a:spLocks noChangeAspect="1"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fontAlgn="base">
                    <a:spcBef>
                      <a:spcPct val="0"/>
                    </a:spcBef>
                    <a:spcAft>
                      <a:spcPct val="0"/>
                    </a:spcAft>
                  </a:pPr>
                  <a:endParaRPr lang="zh-CN" altLang="en-US" sz="2400">
                    <a:solidFill>
                      <a:srgbClr val="000000"/>
                    </a:solidFill>
                    <a:latin typeface="Calibri" pitchFamily="34" charset="0"/>
                    <a:ea typeface="宋体" charset="-122"/>
                  </a:endParaRPr>
                </a:p>
              </p:txBody>
            </p:sp>
          </p:grpSp>
        </p:grpSp>
      </p:grpSp>
      <p:sp>
        <p:nvSpPr>
          <p:cNvPr id="3082" name="Rectangle 5"/>
          <p:cNvSpPr>
            <a:spLocks noChangeArrowheads="1"/>
          </p:cNvSpPr>
          <p:nvPr/>
        </p:nvSpPr>
        <p:spPr bwMode="auto">
          <a:xfrm>
            <a:off x="8481415" y="6502424"/>
            <a:ext cx="279644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fontAlgn="base" hangingPunct="0">
              <a:lnSpc>
                <a:spcPct val="85000"/>
              </a:lnSpc>
              <a:spcBef>
                <a:spcPct val="0"/>
              </a:spcBef>
              <a:spcAft>
                <a:spcPct val="0"/>
              </a:spcAft>
            </a:pPr>
            <a:r>
              <a:rPr lang="de-DE" altLang="zh-CN" sz="1200">
                <a:solidFill>
                  <a:srgbClr val="000000"/>
                </a:solidFill>
                <a:latin typeface="FrutigerNext LT Bold" pitchFamily="34" charset="0"/>
                <a:ea typeface="ＭＳ Ｐゴシック" pitchFamily="34" charset="-128"/>
              </a:rPr>
              <a:t>Page </a:t>
            </a:r>
            <a:fld id="{D186A68E-6AAB-4CA5-B401-16AD87CA962D}" type="slidenum">
              <a:rPr lang="de-DE" altLang="zh-CN" sz="1200">
                <a:solidFill>
                  <a:srgbClr val="000000"/>
                </a:solidFill>
                <a:latin typeface="FrutigerNext LT Bold" pitchFamily="34" charset="0"/>
                <a:ea typeface="ＭＳ Ｐゴシック" pitchFamily="34" charset="-128"/>
              </a:rPr>
              <a:pPr eaLnBrk="0" fontAlgn="base" hangingPunct="0">
                <a:lnSpc>
                  <a:spcPct val="85000"/>
                </a:lnSpc>
                <a:spcBef>
                  <a:spcPct val="0"/>
                </a:spcBef>
                <a:spcAft>
                  <a:spcPct val="0"/>
                </a:spcAft>
              </a:pPr>
              <a:t>‹#›</a:t>
            </a:fld>
            <a:endParaRPr lang="en-GB" altLang="zh-CN" sz="1200">
              <a:solidFill>
                <a:srgbClr val="000000"/>
              </a:solidFill>
              <a:latin typeface="FrutigerNext LT Bold" pitchFamily="34" charset="0"/>
              <a:ea typeface="ＭＳ Ｐゴシック" pitchFamily="34" charset="-128"/>
            </a:endParaRPr>
          </a:p>
        </p:txBody>
      </p:sp>
      <p:sp>
        <p:nvSpPr>
          <p:cNvPr id="10321" name="Text Box 81"/>
          <p:cNvSpPr txBox="1">
            <a:spLocks noChangeArrowheads="1"/>
          </p:cNvSpPr>
          <p:nvPr/>
        </p:nvSpPr>
        <p:spPr bwMode="auto">
          <a:xfrm>
            <a:off x="-3845512" y="1330340"/>
            <a:ext cx="3701087" cy="379003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8324" tIns="39161" rIns="78324" bIns="39161">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Slide title :32-35pt</a:t>
            </a:r>
            <a:r>
              <a:rPr lang="zh-CN" altLang="en-US" sz="1067" dirty="0" smtClean="0">
                <a:solidFill>
                  <a:srgbClr val="FFFFFF"/>
                </a:solidFill>
                <a:latin typeface="FrutigerNext LT Regular" pitchFamily="34" charset="0"/>
              </a:rPr>
              <a:t> </a:t>
            </a: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Color: R153 G0 B0</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Arial</a:t>
            </a:r>
          </a:p>
          <a:p>
            <a:pPr algn="r" eaLnBrk="1" fontAlgn="base" hangingPunct="1">
              <a:spcBef>
                <a:spcPct val="20000"/>
              </a:spcBef>
              <a:spcAft>
                <a:spcPct val="0"/>
              </a:spcAft>
              <a:defRPr/>
            </a:pP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Slide text :20-22pt</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Bullets level 2-5:</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 18pt</a:t>
            </a:r>
            <a:r>
              <a:rPr lang="zh-CN" altLang="en-US" sz="1067" dirty="0" smtClean="0">
                <a:solidFill>
                  <a:srgbClr val="FFFFFF"/>
                </a:solidFill>
                <a:latin typeface="FrutigerNext LT Regular" pitchFamily="34" charset="0"/>
              </a:rPr>
              <a:t> </a:t>
            </a:r>
            <a:endParaRPr lang="zh-CN" altLang="zh-CN" sz="1067" dirty="0" smtClean="0">
              <a:solidFill>
                <a:srgbClr val="FFFFFF"/>
              </a:solidFill>
              <a:latin typeface="FrutigerNext LT Regular" pitchFamily="34" charset="0"/>
            </a:endParaRP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Color:Black</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067" dirty="0" smtClean="0">
                <a:solidFill>
                  <a:srgbClr val="FFFFFF"/>
                </a:solidFill>
                <a:latin typeface="FrutigerNext LT Regular" pitchFamily="34" charset="0"/>
              </a:rPr>
              <a:t>Arial</a:t>
            </a:r>
          </a:p>
        </p:txBody>
      </p:sp>
      <p:sp>
        <p:nvSpPr>
          <p:cNvPr id="3084" name="Text Box 84"/>
          <p:cNvSpPr txBox="1">
            <a:spLocks noChangeArrowheads="1"/>
          </p:cNvSpPr>
          <p:nvPr/>
        </p:nvSpPr>
        <p:spPr bwMode="auto">
          <a:xfrm>
            <a:off x="12336434" y="57158"/>
            <a:ext cx="1726751" cy="107757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fontAlgn="base" hangingPunct="1">
              <a:spcBef>
                <a:spcPct val="0"/>
              </a:spcBef>
              <a:spcAft>
                <a:spcPct val="0"/>
              </a:spcAft>
            </a:pPr>
            <a:r>
              <a:rPr lang="en-US" altLang="zh-CN" sz="1067" dirty="0">
                <a:solidFill>
                  <a:srgbClr val="FFFFFF"/>
                </a:solidFill>
                <a:latin typeface="FrutigerNext LT Regular" pitchFamily="34" charset="0"/>
              </a:rPr>
              <a:t>Top </a:t>
            </a:r>
            <a:r>
              <a:rPr lang="en-US" altLang="zh-CN" sz="1067" dirty="0" smtClean="0">
                <a:solidFill>
                  <a:srgbClr val="FFFFFF"/>
                </a:solidFill>
                <a:latin typeface="FrutigerNext LT Regular" pitchFamily="34" charset="0"/>
              </a:rPr>
              <a:t>right corner for  </a:t>
            </a:r>
            <a:r>
              <a:rPr lang="en-US" altLang="zh-CN" sz="1067" dirty="0">
                <a:solidFill>
                  <a:srgbClr val="FFFFFF"/>
                </a:solidFill>
                <a:latin typeface="FrutigerNext LT Regular" pitchFamily="34" charset="0"/>
              </a:rPr>
              <a:t>field-mark, customer or partner logotypes. </a:t>
            </a:r>
          </a:p>
          <a:p>
            <a:pPr eaLnBrk="1" fontAlgn="base" hangingPunct="1">
              <a:spcBef>
                <a:spcPct val="0"/>
              </a:spcBef>
              <a:spcAft>
                <a:spcPct val="0"/>
              </a:spcAft>
            </a:pPr>
            <a:endParaRPr lang="en-US" altLang="zh-CN" sz="1067" dirty="0">
              <a:solidFill>
                <a:srgbClr val="FFFFFF"/>
              </a:solidFill>
              <a:latin typeface="FrutigerNext LT Regular" pitchFamily="34" charset="0"/>
            </a:endParaRPr>
          </a:p>
          <a:p>
            <a:pPr eaLnBrk="1" fontAlgn="base" hangingPunct="1">
              <a:spcBef>
                <a:spcPct val="0"/>
              </a:spcBef>
              <a:spcAft>
                <a:spcPct val="0"/>
              </a:spcAft>
            </a:pPr>
            <a:r>
              <a:rPr lang="en-US" altLang="zh-CN" sz="1067" dirty="0" smtClean="0">
                <a:solidFill>
                  <a:srgbClr val="FFFFFF"/>
                </a:solidFill>
                <a:latin typeface="FrutigerNext LT Regular" pitchFamily="34" charset="0"/>
              </a:rPr>
              <a:t>----------------  </a:t>
            </a:r>
            <a:endParaRPr lang="en-US" altLang="zh-CN" sz="1067" dirty="0">
              <a:solidFill>
                <a:srgbClr val="FFFFFF"/>
              </a:solidFill>
              <a:latin typeface="FrutigerNext LT Regular" pitchFamily="34" charset="0"/>
            </a:endParaRPr>
          </a:p>
          <a:p>
            <a:pPr eaLnBrk="1" fontAlgn="base" hangingPunct="1">
              <a:spcBef>
                <a:spcPct val="0"/>
              </a:spcBef>
              <a:spcAft>
                <a:spcPct val="0"/>
              </a:spcAft>
            </a:pPr>
            <a:endParaRPr lang="zh-CN" altLang="en-US" sz="1067" dirty="0">
              <a:solidFill>
                <a:srgbClr val="FFFFFF"/>
              </a:solidFill>
              <a:latin typeface="FrutigerNext LT Regular" pitchFamily="34" charset="0"/>
            </a:endParaRPr>
          </a:p>
        </p:txBody>
      </p:sp>
      <p:sp>
        <p:nvSpPr>
          <p:cNvPr id="3085" name="Text Box 85"/>
          <p:cNvSpPr txBox="1">
            <a:spLocks noChangeArrowheads="1"/>
          </p:cNvSpPr>
          <p:nvPr/>
        </p:nvSpPr>
        <p:spPr bwMode="auto">
          <a:xfrm>
            <a:off x="12336434" y="1196998"/>
            <a:ext cx="1726751" cy="1734425"/>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8" rIns="91416" bIns="45708">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fontAlgn="base" hangingPunct="1">
              <a:spcBef>
                <a:spcPct val="0"/>
              </a:spcBef>
              <a:spcAft>
                <a:spcPct val="0"/>
              </a:spcAft>
            </a:pPr>
            <a:r>
              <a:rPr lang="en-US" altLang="zh-CN" sz="1067" dirty="0">
                <a:solidFill>
                  <a:srgbClr val="FFFFFF"/>
                </a:solidFill>
                <a:latin typeface="FrutigerNext LT Regular" pitchFamily="34" charset="0"/>
              </a:rPr>
              <a:t>The following nine groups of colors are an example of how our design colors can be used, please take note that you should only use one design color group per slide. </a:t>
            </a:r>
          </a:p>
          <a:p>
            <a:pPr eaLnBrk="1" fontAlgn="base" hangingPunct="1">
              <a:spcBef>
                <a:spcPct val="0"/>
              </a:spcBef>
              <a:spcAft>
                <a:spcPct val="0"/>
              </a:spcAft>
            </a:pPr>
            <a:r>
              <a:rPr lang="en-US" altLang="zh-CN" sz="1067" dirty="0">
                <a:solidFill>
                  <a:srgbClr val="FFFFFF"/>
                </a:solidFill>
                <a:latin typeface="FrutigerNext LT Regular" pitchFamily="34" charset="0"/>
              </a:rPr>
              <a:t> For specific usage details, refer to the </a:t>
            </a:r>
            <a:r>
              <a:rPr lang="en-US" altLang="zh-CN" sz="1067" dirty="0" smtClean="0">
                <a:solidFill>
                  <a:srgbClr val="FFFFFF"/>
                </a:solidFill>
                <a:latin typeface="FrutigerNext LT Regular" pitchFamily="34" charset="0"/>
              </a:rPr>
              <a:t>Typesetting Standard.</a:t>
            </a:r>
            <a:endParaRPr lang="en-US" altLang="zh-CN" sz="1067" dirty="0">
              <a:solidFill>
                <a:srgbClr val="FFFFFF"/>
              </a:solidFill>
              <a:latin typeface="FrutigerNext LT Regular" pitchFamily="34" charset="0"/>
            </a:endParaRPr>
          </a:p>
        </p:txBody>
      </p:sp>
    </p:spTree>
    <p:extLst>
      <p:ext uri="{BB962C8B-B14F-4D97-AF65-F5344CB8AC3E}">
        <p14:creationId xmlns:p14="http://schemas.microsoft.com/office/powerpoint/2010/main" val="2126623136"/>
      </p:ext>
    </p:extLst>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mj-lt"/>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067"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133"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26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799" indent="-342799"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733" indent="-285666"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666" indent="-228533"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599733" indent="-228533" algn="l" rtl="0" eaLnBrk="0" fontAlgn="base" hangingPunct="0">
        <a:lnSpc>
          <a:spcPct val="140000"/>
        </a:lnSpc>
        <a:spcBef>
          <a:spcPct val="0"/>
        </a:spcBef>
        <a:spcAft>
          <a:spcPct val="0"/>
        </a:spcAft>
        <a:buChar char="–"/>
        <a:defRPr sz="1333">
          <a:solidFill>
            <a:schemeClr val="tx1"/>
          </a:solidFill>
          <a:latin typeface="FrutigerNext LT Regular" pitchFamily="34" charset="0"/>
          <a:ea typeface="+mn-ea"/>
          <a:cs typeface="+mn-cs"/>
        </a:defRPr>
      </a:lvl4pPr>
      <a:lvl5pPr marL="2056801" indent="-228533" algn="l" rtl="0" eaLnBrk="0" fontAlgn="base" hangingPunct="0">
        <a:lnSpc>
          <a:spcPct val="140000"/>
        </a:lnSpc>
        <a:spcBef>
          <a:spcPct val="0"/>
        </a:spcBef>
        <a:spcAft>
          <a:spcPct val="0"/>
        </a:spcAft>
        <a:buFont typeface="Arial" charset="0"/>
        <a:buChar char="~"/>
        <a:defRPr sz="1200">
          <a:solidFill>
            <a:schemeClr val="tx1"/>
          </a:solidFill>
          <a:latin typeface="FrutigerNext LT Regular" pitchFamily="34" charset="0"/>
          <a:ea typeface="+mn-ea"/>
          <a:cs typeface="+mn-cs"/>
        </a:defRPr>
      </a:lvl5pPr>
      <a:lvl6pPr marL="2513866"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0934"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000"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067" indent="-228533"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133" rtl="0" eaLnBrk="1" latinLnBrk="0" hangingPunct="1">
        <a:defRPr sz="1733" kern="1200">
          <a:solidFill>
            <a:schemeClr val="tx1"/>
          </a:solidFill>
          <a:latin typeface="+mn-lt"/>
          <a:ea typeface="+mn-ea"/>
          <a:cs typeface="+mn-cs"/>
        </a:defRPr>
      </a:lvl1pPr>
      <a:lvl2pPr marL="457067" algn="l" defTabSz="914133" rtl="0" eaLnBrk="1" latinLnBrk="0" hangingPunct="1">
        <a:defRPr sz="1733" kern="1200">
          <a:solidFill>
            <a:schemeClr val="tx1"/>
          </a:solidFill>
          <a:latin typeface="+mn-lt"/>
          <a:ea typeface="+mn-ea"/>
          <a:cs typeface="+mn-cs"/>
        </a:defRPr>
      </a:lvl2pPr>
      <a:lvl3pPr marL="914133" algn="l" defTabSz="914133" rtl="0" eaLnBrk="1" latinLnBrk="0" hangingPunct="1">
        <a:defRPr sz="1733" kern="1200">
          <a:solidFill>
            <a:schemeClr val="tx1"/>
          </a:solidFill>
          <a:latin typeface="+mn-lt"/>
          <a:ea typeface="+mn-ea"/>
          <a:cs typeface="+mn-cs"/>
        </a:defRPr>
      </a:lvl3pPr>
      <a:lvl4pPr marL="1371200" algn="l" defTabSz="914133" rtl="0" eaLnBrk="1" latinLnBrk="0" hangingPunct="1">
        <a:defRPr sz="1733" kern="1200">
          <a:solidFill>
            <a:schemeClr val="tx1"/>
          </a:solidFill>
          <a:latin typeface="+mn-lt"/>
          <a:ea typeface="+mn-ea"/>
          <a:cs typeface="+mn-cs"/>
        </a:defRPr>
      </a:lvl4pPr>
      <a:lvl5pPr marL="1828266" algn="l" defTabSz="914133" rtl="0" eaLnBrk="1" latinLnBrk="0" hangingPunct="1">
        <a:defRPr sz="1733" kern="1200">
          <a:solidFill>
            <a:schemeClr val="tx1"/>
          </a:solidFill>
          <a:latin typeface="+mn-lt"/>
          <a:ea typeface="+mn-ea"/>
          <a:cs typeface="+mn-cs"/>
        </a:defRPr>
      </a:lvl5pPr>
      <a:lvl6pPr marL="2285334" algn="l" defTabSz="914133" rtl="0" eaLnBrk="1" latinLnBrk="0" hangingPunct="1">
        <a:defRPr sz="1733" kern="1200">
          <a:solidFill>
            <a:schemeClr val="tx1"/>
          </a:solidFill>
          <a:latin typeface="+mn-lt"/>
          <a:ea typeface="+mn-ea"/>
          <a:cs typeface="+mn-cs"/>
        </a:defRPr>
      </a:lvl6pPr>
      <a:lvl7pPr marL="2742399" algn="l" defTabSz="914133" rtl="0" eaLnBrk="1" latinLnBrk="0" hangingPunct="1">
        <a:defRPr sz="1733" kern="1200">
          <a:solidFill>
            <a:schemeClr val="tx1"/>
          </a:solidFill>
          <a:latin typeface="+mn-lt"/>
          <a:ea typeface="+mn-ea"/>
          <a:cs typeface="+mn-cs"/>
        </a:defRPr>
      </a:lvl7pPr>
      <a:lvl8pPr marL="3199467" algn="l" defTabSz="914133" rtl="0" eaLnBrk="1" latinLnBrk="0" hangingPunct="1">
        <a:defRPr sz="1733" kern="1200">
          <a:solidFill>
            <a:schemeClr val="tx1"/>
          </a:solidFill>
          <a:latin typeface="+mn-lt"/>
          <a:ea typeface="+mn-ea"/>
          <a:cs typeface="+mn-cs"/>
        </a:defRPr>
      </a:lvl8pPr>
      <a:lvl9pPr marL="3656533" algn="l" defTabSz="914133" rtl="0" eaLnBrk="1" latinLnBrk="0" hangingPunct="1">
        <a:defRPr sz="173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1986" name="Picture 104" descr="PPT胶片内页元素-16比9-内页"/>
          <p:cNvPicPr>
            <a:picLocks noChangeAspect="1" noChangeArrowheads="1"/>
          </p:cNvPicPr>
          <p:nvPr userDrawn="1"/>
        </p:nvPicPr>
        <p:blipFill>
          <a:blip r:embed="rId2" cstate="print"/>
          <a:srcRect/>
          <a:stretch>
            <a:fillRect/>
          </a:stretch>
        </p:blipFill>
        <p:spPr bwMode="auto">
          <a:xfrm>
            <a:off x="0" y="0"/>
            <a:ext cx="12188826" cy="6858000"/>
          </a:xfrm>
          <a:prstGeom prst="rect">
            <a:avLst/>
          </a:prstGeom>
          <a:noFill/>
          <a:ln w="9525">
            <a:noFill/>
            <a:miter lim="800000"/>
            <a:headEnd/>
            <a:tailEnd/>
          </a:ln>
        </p:spPr>
      </p:pic>
      <p:pic>
        <p:nvPicPr>
          <p:cNvPr id="41987" name="Picture 105" descr="PPT胶片内页元素-16比9-内页灰条"/>
          <p:cNvPicPr>
            <a:picLocks noChangeAspect="1" noChangeArrowheads="1"/>
          </p:cNvPicPr>
          <p:nvPr userDrawn="1"/>
        </p:nvPicPr>
        <p:blipFill>
          <a:blip r:embed="rId3" cstate="print"/>
          <a:srcRect/>
          <a:stretch>
            <a:fillRect/>
          </a:stretch>
        </p:blipFill>
        <p:spPr bwMode="auto">
          <a:xfrm>
            <a:off x="1" y="6224588"/>
            <a:ext cx="12187239" cy="633412"/>
          </a:xfrm>
          <a:prstGeom prst="rect">
            <a:avLst/>
          </a:prstGeom>
          <a:noFill/>
          <a:ln w="9525">
            <a:noFill/>
            <a:miter lim="800000"/>
            <a:headEnd/>
            <a:tailEnd/>
          </a:ln>
        </p:spPr>
      </p:pic>
      <p:pic>
        <p:nvPicPr>
          <p:cNvPr id="41988" name="Picture 101" descr="图片3副本">
            <a:hlinkClick r:id="rId4" action="ppaction://hlinksldjump"/>
          </p:cNvPr>
          <p:cNvPicPr>
            <a:picLocks noChangeAspect="1" noChangeArrowheads="1"/>
          </p:cNvPicPr>
          <p:nvPr userDrawn="1"/>
        </p:nvPicPr>
        <p:blipFill>
          <a:blip r:embed="rId5" cstate="print"/>
          <a:srcRect/>
          <a:stretch>
            <a:fillRect/>
          </a:stretch>
        </p:blipFill>
        <p:spPr bwMode="auto">
          <a:xfrm>
            <a:off x="10179574" y="6392864"/>
            <a:ext cx="1295063" cy="307975"/>
          </a:xfrm>
          <a:prstGeom prst="rect">
            <a:avLst/>
          </a:prstGeom>
          <a:noFill/>
          <a:ln w="9525">
            <a:noFill/>
            <a:miter lim="800000"/>
            <a:headEnd/>
            <a:tailEnd/>
          </a:ln>
        </p:spPr>
      </p:pic>
      <p:sp>
        <p:nvSpPr>
          <p:cNvPr id="154" name="Text Box 8"/>
          <p:cNvSpPr txBox="1">
            <a:spLocks noChangeArrowheads="1"/>
          </p:cNvSpPr>
          <p:nvPr userDrawn="1"/>
        </p:nvSpPr>
        <p:spPr bwMode="auto">
          <a:xfrm>
            <a:off x="876072" y="6502400"/>
            <a:ext cx="2531404" cy="184150"/>
          </a:xfrm>
          <a:prstGeom prst="rect">
            <a:avLst/>
          </a:prstGeom>
          <a:noFill/>
          <a:ln>
            <a:noFill/>
          </a:ln>
          <a:extLst/>
        </p:spPr>
        <p:txBody>
          <a:bodyPr wrap="none" lIns="0" tIns="0" rIns="80093"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fontAlgn="base">
              <a:spcBef>
                <a:spcPct val="0"/>
              </a:spcBef>
              <a:spcAft>
                <a:spcPct val="0"/>
              </a:spcAft>
              <a:defRPr/>
            </a:pPr>
            <a:r>
              <a:rPr lang="en-US" altLang="zh-CN" sz="1200" smtClean="0">
                <a:solidFill>
                  <a:srgbClr val="000000"/>
                </a:solidFill>
                <a:latin typeface="FrutigerNext LT Bold" pitchFamily="34" charset="0"/>
                <a:ea typeface="MS PGothic" pitchFamily="34" charset="-128"/>
              </a:rPr>
              <a:t>HUAWEI TECHNOLOGIES CO., LTD.</a:t>
            </a:r>
          </a:p>
        </p:txBody>
      </p:sp>
      <p:sp>
        <p:nvSpPr>
          <p:cNvPr id="41990" name="Rectangle 13"/>
          <p:cNvSpPr>
            <a:spLocks noGrp="1" noChangeArrowheads="1"/>
          </p:cNvSpPr>
          <p:nvPr>
            <p:ph type="title"/>
          </p:nvPr>
        </p:nvSpPr>
        <p:spPr bwMode="auto">
          <a:xfrm>
            <a:off x="876072" y="325439"/>
            <a:ext cx="10438270"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en-US" altLang="zh-CN" smtClean="0"/>
              <a:t>Click to edit Master title style</a:t>
            </a:r>
            <a:endParaRPr lang="zh-CN" altLang="en-US" smtClean="0"/>
          </a:p>
        </p:txBody>
      </p:sp>
      <p:sp>
        <p:nvSpPr>
          <p:cNvPr id="7175" name="Rectangle 21"/>
          <p:cNvSpPr>
            <a:spLocks noChangeArrowheads="1"/>
          </p:cNvSpPr>
          <p:nvPr userDrawn="1"/>
        </p:nvSpPr>
        <p:spPr bwMode="auto">
          <a:xfrm>
            <a:off x="5135813" y="6502400"/>
            <a:ext cx="1642635" cy="184150"/>
          </a:xfrm>
          <a:prstGeom prst="rect">
            <a:avLst/>
          </a:prstGeom>
          <a:noFill/>
          <a:ln w="9525" algn="ctr">
            <a:noFill/>
            <a:miter lim="800000"/>
            <a:headEnd/>
            <a:tailEnd/>
          </a:ln>
          <a:effectLst/>
        </p:spPr>
        <p:txBody>
          <a:bodyPr wrap="none" lIns="80061" tIns="0" rIns="80061" bIns="0">
            <a:spAutoFit/>
          </a:bodyPr>
          <a:lstStyle/>
          <a:p>
            <a:pPr defTabSz="801447" eaLnBrk="0" fontAlgn="base" hangingPunct="0">
              <a:spcBef>
                <a:spcPct val="0"/>
              </a:spcBef>
              <a:spcAft>
                <a:spcPct val="0"/>
              </a:spcAft>
              <a:defRPr/>
            </a:pPr>
            <a:r>
              <a:rPr lang="en-US" altLang="zh-CN" sz="1200">
                <a:solidFill>
                  <a:srgbClr val="000000"/>
                </a:solidFill>
                <a:latin typeface="FrutigerNext LT Bold"/>
                <a:ea typeface="MS PGothic" pitchFamily="34" charset="-128"/>
              </a:rPr>
              <a:t>Huawei Confidential </a:t>
            </a:r>
          </a:p>
        </p:txBody>
      </p:sp>
      <p:sp>
        <p:nvSpPr>
          <p:cNvPr id="41992" name="Rectangle 68"/>
          <p:cNvSpPr>
            <a:spLocks noGrp="1" noChangeArrowheads="1"/>
          </p:cNvSpPr>
          <p:nvPr>
            <p:ph type="body" idx="1"/>
          </p:nvPr>
        </p:nvSpPr>
        <p:spPr bwMode="auto">
          <a:xfrm>
            <a:off x="876072" y="1628776"/>
            <a:ext cx="10438270" cy="4194175"/>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en-US" altLang="zh-CN" smtClean="0"/>
              <a:t>Click to edit Master text styles</a:t>
            </a:r>
            <a:endParaRPr lang="zh-CN" altLang="en-US" smtClean="0"/>
          </a:p>
          <a:p>
            <a:pPr lvl="1"/>
            <a:r>
              <a:rPr lang="en-US" altLang="zh-CN" smtClean="0"/>
              <a:t>Second level</a:t>
            </a:r>
            <a:endParaRPr lang="zh-CN" altLang="en-US" smtClean="0"/>
          </a:p>
          <a:p>
            <a:pPr lvl="2"/>
            <a:r>
              <a:rPr lang="en-US" altLang="zh-CN" smtClean="0"/>
              <a:t>Third level</a:t>
            </a:r>
            <a:endParaRPr lang="zh-CN" altLang="en-US" smtClean="0"/>
          </a:p>
          <a:p>
            <a:pPr lvl="3"/>
            <a:r>
              <a:rPr lang="en-US" altLang="zh-CN" smtClean="0"/>
              <a:t>Fourth level</a:t>
            </a:r>
            <a:endParaRPr lang="zh-CN" altLang="en-US" smtClean="0"/>
          </a:p>
          <a:p>
            <a:pPr lvl="4"/>
            <a:r>
              <a:rPr lang="en-US" altLang="zh-CN" smtClean="0"/>
              <a:t>Fifth level</a:t>
            </a:r>
            <a:endParaRPr lang="zh-CN" altLang="en-US" smtClean="0"/>
          </a:p>
        </p:txBody>
      </p:sp>
      <p:grpSp>
        <p:nvGrpSpPr>
          <p:cNvPr id="41993" name="Group 88"/>
          <p:cNvGrpSpPr>
            <a:grpSpLocks/>
          </p:cNvGrpSpPr>
          <p:nvPr userDrawn="1"/>
        </p:nvGrpSpPr>
        <p:grpSpPr bwMode="auto">
          <a:xfrm>
            <a:off x="12433238" y="3832226"/>
            <a:ext cx="1152225" cy="3025775"/>
            <a:chOff x="5874" y="2414"/>
            <a:chExt cx="544" cy="1906"/>
          </a:xfrm>
        </p:grpSpPr>
        <p:sp>
          <p:nvSpPr>
            <p:cNvPr id="7182" name="Rectangle 86"/>
            <p:cNvSpPr>
              <a:spLocks noChangeArrowheads="1"/>
            </p:cNvSpPr>
            <p:nvPr userDrawn="1"/>
          </p:nvSpPr>
          <p:spPr bwMode="auto">
            <a:xfrm>
              <a:off x="5874" y="2414"/>
              <a:ext cx="544" cy="1906"/>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nvGrpSpPr>
            <p:cNvPr id="41999" name="Group 87"/>
            <p:cNvGrpSpPr>
              <a:grpSpLocks/>
            </p:cNvGrpSpPr>
            <p:nvPr userDrawn="1"/>
          </p:nvGrpSpPr>
          <p:grpSpPr bwMode="auto">
            <a:xfrm>
              <a:off x="5941" y="2475"/>
              <a:ext cx="409" cy="1783"/>
              <a:chOff x="5921" y="2387"/>
              <a:chExt cx="409" cy="1783"/>
            </a:xfrm>
          </p:grpSpPr>
          <p:grpSp>
            <p:nvGrpSpPr>
              <p:cNvPr id="42000" name="Group 18"/>
              <p:cNvGrpSpPr>
                <a:grpSpLocks noChangeAspect="1"/>
              </p:cNvGrpSpPr>
              <p:nvPr userDrawn="1"/>
            </p:nvGrpSpPr>
            <p:grpSpPr bwMode="auto">
              <a:xfrm>
                <a:off x="5921" y="2506"/>
                <a:ext cx="409" cy="101"/>
                <a:chOff x="5893" y="2387"/>
                <a:chExt cx="466" cy="115"/>
              </a:xfrm>
            </p:grpSpPr>
            <p:sp>
              <p:nvSpPr>
                <p:cNvPr id="7245" name="Rectangle 19"/>
                <p:cNvSpPr>
                  <a:spLocks noChangeAspect="1"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46" name="Rectangle 20"/>
                <p:cNvSpPr>
                  <a:spLocks noChangeAspect="1"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47" name="Rectangle 21"/>
                <p:cNvSpPr>
                  <a:spLocks noChangeAspect="1"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48" name="Rectangle 22"/>
                <p:cNvSpPr>
                  <a:spLocks noChangeAspect="1"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01" name="Group 23"/>
              <p:cNvGrpSpPr>
                <a:grpSpLocks noChangeAspect="1"/>
              </p:cNvGrpSpPr>
              <p:nvPr userDrawn="1"/>
            </p:nvGrpSpPr>
            <p:grpSpPr bwMode="auto">
              <a:xfrm>
                <a:off x="5921" y="2626"/>
                <a:ext cx="409" cy="101"/>
                <a:chOff x="5893" y="2523"/>
                <a:chExt cx="466" cy="115"/>
              </a:xfrm>
            </p:grpSpPr>
            <p:sp>
              <p:nvSpPr>
                <p:cNvPr id="7241" name="Rectangle 24"/>
                <p:cNvSpPr>
                  <a:spLocks noChangeAspect="1"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42" name="Rectangle 25"/>
                <p:cNvSpPr>
                  <a:spLocks noChangeAspect="1"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43" name="Rectangle 26"/>
                <p:cNvSpPr>
                  <a:spLocks noChangeAspect="1"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44" name="Rectangle 27"/>
                <p:cNvSpPr>
                  <a:spLocks noChangeAspect="1"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02" name="Group 28"/>
              <p:cNvGrpSpPr>
                <a:grpSpLocks noChangeAspect="1"/>
              </p:cNvGrpSpPr>
              <p:nvPr userDrawn="1"/>
            </p:nvGrpSpPr>
            <p:grpSpPr bwMode="auto">
              <a:xfrm>
                <a:off x="5921" y="2745"/>
                <a:ext cx="409" cy="101"/>
                <a:chOff x="5893" y="2659"/>
                <a:chExt cx="466" cy="115"/>
              </a:xfrm>
            </p:grpSpPr>
            <p:sp>
              <p:nvSpPr>
                <p:cNvPr id="7237" name="Rectangle 29"/>
                <p:cNvSpPr>
                  <a:spLocks noChangeAspect="1"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38" name="Rectangle 30"/>
                <p:cNvSpPr>
                  <a:spLocks noChangeAspect="1"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39" name="Rectangle 31"/>
                <p:cNvSpPr>
                  <a:spLocks noChangeAspect="1"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40" name="Rectangle 32"/>
                <p:cNvSpPr>
                  <a:spLocks noChangeAspect="1"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03" name="Group 33"/>
              <p:cNvGrpSpPr>
                <a:grpSpLocks noChangeAspect="1"/>
              </p:cNvGrpSpPr>
              <p:nvPr userDrawn="1"/>
            </p:nvGrpSpPr>
            <p:grpSpPr bwMode="auto">
              <a:xfrm>
                <a:off x="5921" y="2387"/>
                <a:ext cx="409" cy="104"/>
                <a:chOff x="5893" y="2251"/>
                <a:chExt cx="466" cy="119"/>
              </a:xfrm>
            </p:grpSpPr>
            <p:sp>
              <p:nvSpPr>
                <p:cNvPr id="7233" name="Rectangle 34"/>
                <p:cNvSpPr>
                  <a:spLocks noChangeAspect="1"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34" name="Rectangle 35"/>
                <p:cNvSpPr>
                  <a:spLocks noChangeAspect="1"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35" name="Rectangle 36"/>
                <p:cNvSpPr>
                  <a:spLocks noChangeAspect="1"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36" name="Rectangle 37"/>
                <p:cNvSpPr>
                  <a:spLocks noChangeAspect="1"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04" name="Group 38"/>
              <p:cNvGrpSpPr>
                <a:grpSpLocks noChangeAspect="1"/>
              </p:cNvGrpSpPr>
              <p:nvPr userDrawn="1"/>
            </p:nvGrpSpPr>
            <p:grpSpPr bwMode="auto">
              <a:xfrm>
                <a:off x="5921" y="2944"/>
                <a:ext cx="409" cy="101"/>
                <a:chOff x="5893" y="2886"/>
                <a:chExt cx="466" cy="115"/>
              </a:xfrm>
            </p:grpSpPr>
            <p:sp>
              <p:nvSpPr>
                <p:cNvPr id="7229" name="Rectangle 39"/>
                <p:cNvSpPr>
                  <a:spLocks noChangeAspect="1"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30" name="Rectangle 40"/>
                <p:cNvSpPr>
                  <a:spLocks noChangeAspect="1"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31" name="Rectangle 41"/>
                <p:cNvSpPr>
                  <a:spLocks noChangeAspect="1"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32" name="Rectangle 42"/>
                <p:cNvSpPr>
                  <a:spLocks noChangeAspect="1"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05" name="Group 43"/>
              <p:cNvGrpSpPr>
                <a:grpSpLocks noChangeAspect="1"/>
              </p:cNvGrpSpPr>
              <p:nvPr userDrawn="1"/>
            </p:nvGrpSpPr>
            <p:grpSpPr bwMode="auto">
              <a:xfrm>
                <a:off x="5921" y="3064"/>
                <a:ext cx="409" cy="101"/>
                <a:chOff x="5893" y="3022"/>
                <a:chExt cx="466" cy="115"/>
              </a:xfrm>
            </p:grpSpPr>
            <p:sp>
              <p:nvSpPr>
                <p:cNvPr id="7225" name="Rectangle 44"/>
                <p:cNvSpPr>
                  <a:spLocks noChangeAspect="1"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26" name="Rectangle 45"/>
                <p:cNvSpPr>
                  <a:spLocks noChangeAspect="1"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27" name="Rectangle 46"/>
                <p:cNvSpPr>
                  <a:spLocks noChangeAspect="1"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28" name="Rectangle 47"/>
                <p:cNvSpPr>
                  <a:spLocks noChangeAspect="1"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06" name="Group 48"/>
              <p:cNvGrpSpPr>
                <a:grpSpLocks noChangeAspect="1"/>
              </p:cNvGrpSpPr>
              <p:nvPr userDrawn="1"/>
            </p:nvGrpSpPr>
            <p:grpSpPr bwMode="auto">
              <a:xfrm>
                <a:off x="5921" y="3183"/>
                <a:ext cx="409" cy="101"/>
                <a:chOff x="5893" y="3158"/>
                <a:chExt cx="466" cy="115"/>
              </a:xfrm>
            </p:grpSpPr>
            <p:sp>
              <p:nvSpPr>
                <p:cNvPr id="7221" name="Rectangle 49"/>
                <p:cNvSpPr>
                  <a:spLocks noChangeAspect="1"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22" name="Rectangle 50"/>
                <p:cNvSpPr>
                  <a:spLocks noChangeAspect="1"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23" name="Rectangle 51"/>
                <p:cNvSpPr>
                  <a:spLocks noChangeAspect="1"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24" name="Rectangle 52"/>
                <p:cNvSpPr>
                  <a:spLocks noChangeAspect="1"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07" name="Group 53"/>
              <p:cNvGrpSpPr>
                <a:grpSpLocks noChangeAspect="1"/>
              </p:cNvGrpSpPr>
              <p:nvPr userDrawn="1"/>
            </p:nvGrpSpPr>
            <p:grpSpPr bwMode="auto">
              <a:xfrm>
                <a:off x="5921" y="3383"/>
                <a:ext cx="409" cy="100"/>
                <a:chOff x="5893" y="3385"/>
                <a:chExt cx="466" cy="115"/>
              </a:xfrm>
            </p:grpSpPr>
            <p:sp>
              <p:nvSpPr>
                <p:cNvPr id="7217" name="Rectangle 54"/>
                <p:cNvSpPr>
                  <a:spLocks noChangeAspect="1"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18" name="Rectangle 55"/>
                <p:cNvSpPr>
                  <a:spLocks noChangeAspect="1"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19" name="Rectangle 56"/>
                <p:cNvSpPr>
                  <a:spLocks noChangeAspect="1"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20" name="Rectangle 57"/>
                <p:cNvSpPr>
                  <a:spLocks noChangeAspect="1"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08" name="Group 58"/>
              <p:cNvGrpSpPr>
                <a:grpSpLocks noChangeAspect="1"/>
              </p:cNvGrpSpPr>
              <p:nvPr userDrawn="1"/>
            </p:nvGrpSpPr>
            <p:grpSpPr bwMode="auto">
              <a:xfrm>
                <a:off x="5921" y="3502"/>
                <a:ext cx="409" cy="101"/>
                <a:chOff x="5893" y="3521"/>
                <a:chExt cx="466" cy="115"/>
              </a:xfrm>
            </p:grpSpPr>
            <p:sp>
              <p:nvSpPr>
                <p:cNvPr id="7213" name="Rectangle 59"/>
                <p:cNvSpPr>
                  <a:spLocks noChangeAspect="1"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14" name="Rectangle 60"/>
                <p:cNvSpPr>
                  <a:spLocks noChangeAspect="1"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15" name="Rectangle 61"/>
                <p:cNvSpPr>
                  <a:spLocks noChangeAspect="1"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16" name="Rectangle 62"/>
                <p:cNvSpPr>
                  <a:spLocks noChangeAspect="1"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09" name="Group 63"/>
              <p:cNvGrpSpPr>
                <a:grpSpLocks noChangeAspect="1"/>
              </p:cNvGrpSpPr>
              <p:nvPr userDrawn="1"/>
            </p:nvGrpSpPr>
            <p:grpSpPr bwMode="auto">
              <a:xfrm>
                <a:off x="5921" y="3621"/>
                <a:ext cx="409" cy="101"/>
                <a:chOff x="5893" y="3657"/>
                <a:chExt cx="466" cy="115"/>
              </a:xfrm>
            </p:grpSpPr>
            <p:sp>
              <p:nvSpPr>
                <p:cNvPr id="7209" name="Rectangle 64"/>
                <p:cNvSpPr>
                  <a:spLocks noChangeAspect="1"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10" name="Rectangle 65"/>
                <p:cNvSpPr>
                  <a:spLocks noChangeAspect="1"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11" name="Rectangle 66"/>
                <p:cNvSpPr>
                  <a:spLocks noChangeAspect="1"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12" name="Rectangle 67"/>
                <p:cNvSpPr>
                  <a:spLocks noChangeAspect="1"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10" name="Group 68"/>
              <p:cNvGrpSpPr>
                <a:grpSpLocks noChangeAspect="1"/>
              </p:cNvGrpSpPr>
              <p:nvPr userDrawn="1"/>
            </p:nvGrpSpPr>
            <p:grpSpPr bwMode="auto">
              <a:xfrm>
                <a:off x="5921" y="3821"/>
                <a:ext cx="409" cy="101"/>
                <a:chOff x="5893" y="3884"/>
                <a:chExt cx="466" cy="115"/>
              </a:xfrm>
            </p:grpSpPr>
            <p:sp>
              <p:nvSpPr>
                <p:cNvPr id="7205" name="Rectangle 69"/>
                <p:cNvSpPr>
                  <a:spLocks noChangeAspect="1"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06" name="Rectangle 70"/>
                <p:cNvSpPr>
                  <a:spLocks noChangeAspect="1"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07" name="Rectangle 71"/>
                <p:cNvSpPr>
                  <a:spLocks noChangeAspect="1"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08" name="Rectangle 72"/>
                <p:cNvSpPr>
                  <a:spLocks noChangeAspect="1"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11" name="Group 73"/>
              <p:cNvGrpSpPr>
                <a:grpSpLocks noChangeAspect="1"/>
              </p:cNvGrpSpPr>
              <p:nvPr userDrawn="1"/>
            </p:nvGrpSpPr>
            <p:grpSpPr bwMode="auto">
              <a:xfrm>
                <a:off x="5921" y="3945"/>
                <a:ext cx="409" cy="101"/>
                <a:chOff x="5893" y="4026"/>
                <a:chExt cx="466" cy="115"/>
              </a:xfrm>
            </p:grpSpPr>
            <p:sp>
              <p:nvSpPr>
                <p:cNvPr id="7201" name="Rectangle 74"/>
                <p:cNvSpPr>
                  <a:spLocks noChangeAspect="1"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02" name="Rectangle 75"/>
                <p:cNvSpPr>
                  <a:spLocks noChangeAspect="1"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03" name="Rectangle 76"/>
                <p:cNvSpPr>
                  <a:spLocks noChangeAspect="1"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04" name="Rectangle 77"/>
                <p:cNvSpPr>
                  <a:spLocks noChangeAspect="1"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nvGrpSpPr>
              <p:cNvPr id="42012" name="Group 78"/>
              <p:cNvGrpSpPr>
                <a:grpSpLocks noChangeAspect="1"/>
              </p:cNvGrpSpPr>
              <p:nvPr userDrawn="1"/>
            </p:nvGrpSpPr>
            <p:grpSpPr bwMode="auto">
              <a:xfrm>
                <a:off x="5921" y="4069"/>
                <a:ext cx="409" cy="101"/>
                <a:chOff x="5893" y="4167"/>
                <a:chExt cx="466" cy="115"/>
              </a:xfrm>
            </p:grpSpPr>
            <p:sp>
              <p:nvSpPr>
                <p:cNvPr id="7197" name="Rectangle 79"/>
                <p:cNvSpPr>
                  <a:spLocks noChangeAspect="1"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198" name="Rectangle 80"/>
                <p:cNvSpPr>
                  <a:spLocks noChangeAspect="1"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199" name="Rectangle 81"/>
                <p:cNvSpPr>
                  <a:spLocks noChangeAspect="1"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sp>
              <p:nvSpPr>
                <p:cNvPr id="7200" name="Rectangle 82"/>
                <p:cNvSpPr>
                  <a:spLocks noChangeAspect="1"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rot="10800000" wrap="none" anchor="ctr"/>
                <a:lstStyle/>
                <a:p>
                  <a:pPr fontAlgn="base">
                    <a:spcBef>
                      <a:spcPct val="0"/>
                    </a:spcBef>
                    <a:spcAft>
                      <a:spcPct val="0"/>
                    </a:spcAft>
                    <a:defRPr/>
                  </a:pPr>
                  <a:endParaRPr lang="zh-CN" altLang="en-US" sz="1799">
                    <a:solidFill>
                      <a:srgbClr val="000000"/>
                    </a:solidFill>
                    <a:latin typeface="Calibri" pitchFamily="34" charset="0"/>
                    <a:ea typeface="宋体" pitchFamily="2" charset="-122"/>
                  </a:endParaRPr>
                </a:p>
              </p:txBody>
            </p:sp>
          </p:grpSp>
        </p:grpSp>
      </p:grpSp>
      <p:sp>
        <p:nvSpPr>
          <p:cNvPr id="7178" name="Rectangle 5"/>
          <p:cNvSpPr>
            <a:spLocks noChangeArrowheads="1"/>
          </p:cNvSpPr>
          <p:nvPr userDrawn="1"/>
        </p:nvSpPr>
        <p:spPr bwMode="auto">
          <a:xfrm>
            <a:off x="8481392" y="6502401"/>
            <a:ext cx="2796447" cy="455613"/>
          </a:xfrm>
          <a:prstGeom prst="rect">
            <a:avLst/>
          </a:prstGeom>
          <a:noFill/>
          <a:ln w="9525">
            <a:noFill/>
            <a:miter lim="800000"/>
            <a:headEnd/>
            <a:tailEnd/>
          </a:ln>
        </p:spPr>
        <p:txBody>
          <a:bodyPr lIns="0" tIns="0" rIns="0" bIns="0"/>
          <a:lstStyle/>
          <a:p>
            <a:pPr eaLnBrk="0" fontAlgn="base" hangingPunct="0">
              <a:lnSpc>
                <a:spcPct val="85000"/>
              </a:lnSpc>
              <a:spcBef>
                <a:spcPct val="0"/>
              </a:spcBef>
              <a:spcAft>
                <a:spcPct val="0"/>
              </a:spcAft>
              <a:defRPr/>
            </a:pPr>
            <a:r>
              <a:rPr lang="de-DE" altLang="zh-CN" sz="1200">
                <a:solidFill>
                  <a:srgbClr val="000000"/>
                </a:solidFill>
                <a:latin typeface="FrutigerNext LT Bold"/>
                <a:ea typeface="MS PGothic" pitchFamily="34" charset="-128"/>
              </a:rPr>
              <a:t>Page </a:t>
            </a:r>
            <a:fld id="{3F2A5BDA-70FB-44BD-A19F-36C0E3EA02A6}" type="slidenum">
              <a:rPr lang="de-DE" altLang="zh-CN" sz="1200">
                <a:solidFill>
                  <a:srgbClr val="000000"/>
                </a:solidFill>
                <a:latin typeface="FrutigerNext LT Bold"/>
                <a:ea typeface="MS PGothic" pitchFamily="34" charset="-128"/>
              </a:rPr>
              <a:pPr eaLnBrk="0" fontAlgn="base" hangingPunct="0">
                <a:lnSpc>
                  <a:spcPct val="85000"/>
                </a:lnSpc>
                <a:spcBef>
                  <a:spcPct val="0"/>
                </a:spcBef>
                <a:spcAft>
                  <a:spcPct val="0"/>
                </a:spcAft>
                <a:defRPr/>
              </a:pPr>
              <a:t>‹#›</a:t>
            </a:fld>
            <a:endParaRPr lang="en-GB" altLang="zh-CN" sz="1200">
              <a:solidFill>
                <a:srgbClr val="000000"/>
              </a:solidFill>
              <a:latin typeface="FrutigerNext LT Bold"/>
              <a:ea typeface="MS PGothic" pitchFamily="34" charset="-128"/>
            </a:endParaRPr>
          </a:p>
        </p:txBody>
      </p:sp>
      <p:sp>
        <p:nvSpPr>
          <p:cNvPr id="10321" name="Text Box 81"/>
          <p:cNvSpPr txBox="1">
            <a:spLocks noChangeArrowheads="1"/>
          </p:cNvSpPr>
          <p:nvPr userDrawn="1"/>
        </p:nvSpPr>
        <p:spPr bwMode="auto">
          <a:xfrm>
            <a:off x="-3845511" y="1330326"/>
            <a:ext cx="3701086" cy="3876675"/>
          </a:xfrm>
          <a:prstGeom prst="rect">
            <a:avLst/>
          </a:prstGeom>
          <a:noFill/>
          <a:ln>
            <a:noFill/>
          </a:ln>
          <a:effectLst/>
          <a:extLst/>
        </p:spPr>
        <p:txBody>
          <a:bodyPr lIns="78325" tIns="39162" rIns="78325" bIns="39162">
            <a:spAutoFit/>
          </a:bodyPr>
          <a:lstStyle>
            <a:lvl1pPr defTabSz="784225" eaLnBrk="0" hangingPunct="0">
              <a:defRPr>
                <a:solidFill>
                  <a:schemeClr val="tx1"/>
                </a:solidFill>
                <a:latin typeface="Calibri" pitchFamily="34" charset="0"/>
                <a:ea typeface="宋体" pitchFamily="2" charset="-122"/>
              </a:defRPr>
            </a:lvl1pPr>
            <a:lvl2pPr marL="390525" defTabSz="784225" eaLnBrk="0" hangingPunct="0">
              <a:defRPr>
                <a:solidFill>
                  <a:schemeClr val="tx1"/>
                </a:solidFill>
                <a:latin typeface="Calibri" pitchFamily="34" charset="0"/>
                <a:ea typeface="宋体" pitchFamily="2" charset="-122"/>
              </a:defRPr>
            </a:lvl2pPr>
            <a:lvl3pPr marL="784225" defTabSz="784225" eaLnBrk="0" hangingPunct="0">
              <a:defRPr>
                <a:solidFill>
                  <a:schemeClr val="tx1"/>
                </a:solidFill>
                <a:latin typeface="Calibri" pitchFamily="34" charset="0"/>
                <a:ea typeface="宋体" pitchFamily="2" charset="-122"/>
              </a:defRPr>
            </a:lvl3pPr>
            <a:lvl4pPr marL="1174750" defTabSz="784225" eaLnBrk="0" hangingPunct="0">
              <a:defRPr>
                <a:solidFill>
                  <a:schemeClr val="tx1"/>
                </a:solidFill>
                <a:latin typeface="Calibri" pitchFamily="34" charset="0"/>
                <a:ea typeface="宋体" pitchFamily="2" charset="-122"/>
              </a:defRPr>
            </a:lvl4pPr>
            <a:lvl5pPr marL="1566863" defTabSz="784225" eaLnBrk="0" hangingPunct="0">
              <a:defRPr>
                <a:solidFill>
                  <a:schemeClr val="tx1"/>
                </a:solidFill>
                <a:latin typeface="Calibri" pitchFamily="34" charset="0"/>
                <a:ea typeface="宋体" pitchFamily="2" charset="-122"/>
              </a:defRPr>
            </a:lvl5pPr>
            <a:lvl6pPr marL="2024063" defTabSz="784225" eaLnBrk="0" fontAlgn="base" hangingPunct="0">
              <a:spcBef>
                <a:spcPct val="0"/>
              </a:spcBef>
              <a:spcAft>
                <a:spcPct val="0"/>
              </a:spcAft>
              <a:defRPr>
                <a:solidFill>
                  <a:schemeClr val="tx1"/>
                </a:solidFill>
                <a:latin typeface="Calibri" pitchFamily="34" charset="0"/>
                <a:ea typeface="宋体" pitchFamily="2" charset="-122"/>
              </a:defRPr>
            </a:lvl6pPr>
            <a:lvl7pPr marL="2481263" defTabSz="784225" eaLnBrk="0" fontAlgn="base" hangingPunct="0">
              <a:spcBef>
                <a:spcPct val="0"/>
              </a:spcBef>
              <a:spcAft>
                <a:spcPct val="0"/>
              </a:spcAft>
              <a:defRPr>
                <a:solidFill>
                  <a:schemeClr val="tx1"/>
                </a:solidFill>
                <a:latin typeface="Calibri" pitchFamily="34" charset="0"/>
                <a:ea typeface="宋体" pitchFamily="2" charset="-122"/>
              </a:defRPr>
            </a:lvl7pPr>
            <a:lvl8pPr marL="2938463" defTabSz="784225" eaLnBrk="0" fontAlgn="base" hangingPunct="0">
              <a:spcBef>
                <a:spcPct val="0"/>
              </a:spcBef>
              <a:spcAft>
                <a:spcPct val="0"/>
              </a:spcAft>
              <a:defRPr>
                <a:solidFill>
                  <a:schemeClr val="tx1"/>
                </a:solidFill>
                <a:latin typeface="Calibri" pitchFamily="34" charset="0"/>
                <a:ea typeface="宋体" pitchFamily="2" charset="-122"/>
              </a:defRPr>
            </a:lvl8pPr>
            <a:lvl9pPr marL="3395663" defTabSz="784225" eaLnBrk="0" fontAlgn="base" hangingPunct="0">
              <a:spcBef>
                <a:spcPct val="0"/>
              </a:spcBef>
              <a:spcAft>
                <a:spcPct val="0"/>
              </a:spcAft>
              <a:defRPr>
                <a:solidFill>
                  <a:schemeClr val="tx1"/>
                </a:solidFill>
                <a:latin typeface="Calibri" pitchFamily="34" charset="0"/>
                <a:ea typeface="宋体" pitchFamily="2" charset="-122"/>
              </a:defRPr>
            </a:lvl9pPr>
          </a:lstStyle>
          <a:p>
            <a:pPr algn="r" eaLnBrk="1" fontAlgn="base" hangingPunct="1">
              <a:spcBef>
                <a:spcPct val="20000"/>
              </a:spcBef>
              <a:spcAft>
                <a:spcPct val="0"/>
              </a:spcAft>
              <a:defRPr/>
            </a:pPr>
            <a:r>
              <a:rPr lang="zh-CN" altLang="zh-CN" sz="1100">
                <a:solidFill>
                  <a:srgbClr val="FFFFFF"/>
                </a:solidFill>
                <a:latin typeface="FrutigerNext LT Regular" pitchFamily="34" charset="0"/>
              </a:rPr>
              <a:t>Slide title :32-35pt  </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Color: R153 G0 B0</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Arial</a:t>
            </a:r>
          </a:p>
          <a:p>
            <a:pPr algn="r" eaLnBrk="1" fontAlgn="base" hangingPunct="1">
              <a:spcBef>
                <a:spcPct val="20000"/>
              </a:spcBef>
              <a:spcAft>
                <a:spcPct val="0"/>
              </a:spcAft>
              <a:defRPr/>
            </a:pPr>
            <a:endParaRPr lang="zh-CN" altLang="zh-CN" sz="110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100">
              <a:solidFill>
                <a:srgbClr val="FFFFFF"/>
              </a:solidFill>
              <a:latin typeface="FrutigerNext LT Regular" pitchFamily="34" charset="0"/>
            </a:endParaRPr>
          </a:p>
          <a:p>
            <a:pPr algn="r" eaLnBrk="1" fontAlgn="base" hangingPunct="1">
              <a:spcBef>
                <a:spcPct val="20000"/>
              </a:spcBef>
              <a:spcAft>
                <a:spcPct val="0"/>
              </a:spcAft>
              <a:defRPr/>
            </a:pPr>
            <a:endParaRPr lang="zh-CN" altLang="zh-CN" sz="1100">
              <a:solidFill>
                <a:srgbClr val="FFFFFF"/>
              </a:solidFill>
              <a:latin typeface="FrutigerNext LT Regular" pitchFamily="34" charset="0"/>
            </a:endParaRPr>
          </a:p>
          <a:p>
            <a:pPr algn="r" eaLnBrk="1" fontAlgn="base" hangingPunct="1">
              <a:spcBef>
                <a:spcPct val="20000"/>
              </a:spcBef>
              <a:spcAft>
                <a:spcPct val="0"/>
              </a:spcAft>
              <a:defRPr/>
            </a:pPr>
            <a:r>
              <a:rPr lang="zh-CN" altLang="zh-CN" sz="1100">
                <a:solidFill>
                  <a:srgbClr val="FFFFFF"/>
                </a:solidFill>
                <a:latin typeface="FrutigerNext LT Regular" pitchFamily="34" charset="0"/>
              </a:rPr>
              <a:t>Slide text :20-22pt</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Bullets level 2-5:</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 18pt  </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Color:Black</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Corporate Font :</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FrutigerNext LT Medium</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Font to be used by customers and </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partners : </a:t>
            </a:r>
          </a:p>
          <a:p>
            <a:pPr algn="r" eaLnBrk="1" fontAlgn="base" hangingPunct="1">
              <a:spcBef>
                <a:spcPct val="20000"/>
              </a:spcBef>
              <a:spcAft>
                <a:spcPct val="0"/>
              </a:spcAft>
              <a:defRPr/>
            </a:pPr>
            <a:r>
              <a:rPr lang="zh-CN" altLang="zh-CN" sz="1100">
                <a:solidFill>
                  <a:srgbClr val="FFFFFF"/>
                </a:solidFill>
                <a:latin typeface="FrutigerNext LT Regular" pitchFamily="34" charset="0"/>
              </a:rPr>
              <a:t>Arial</a:t>
            </a:r>
          </a:p>
        </p:txBody>
      </p:sp>
      <p:sp>
        <p:nvSpPr>
          <p:cNvPr id="7180" name="Text Box 84"/>
          <p:cNvSpPr txBox="1">
            <a:spLocks noChangeArrowheads="1"/>
          </p:cNvSpPr>
          <p:nvPr userDrawn="1"/>
        </p:nvSpPr>
        <p:spPr bwMode="auto">
          <a:xfrm>
            <a:off x="12336426" y="57151"/>
            <a:ext cx="1726750" cy="1108075"/>
          </a:xfrm>
          <a:prstGeom prst="rect">
            <a:avLst/>
          </a:prstGeom>
          <a:noFill/>
          <a:ln w="9525">
            <a:noFill/>
            <a:miter lim="800000"/>
            <a:headEnd/>
            <a:tailEnd/>
          </a:ln>
          <a:effectLst/>
        </p:spPr>
        <p:txBody>
          <a:bodyPr>
            <a:spAutoFit/>
          </a:bodyPr>
          <a:lstStyle/>
          <a:p>
            <a:pPr fontAlgn="base">
              <a:spcBef>
                <a:spcPct val="0"/>
              </a:spcBef>
              <a:spcAft>
                <a:spcPct val="0"/>
              </a:spcAft>
              <a:defRPr/>
            </a:pPr>
            <a:r>
              <a:rPr lang="en-US" altLang="zh-CN" sz="1100" dirty="0">
                <a:solidFill>
                  <a:srgbClr val="FFFFFF"/>
                </a:solidFill>
                <a:latin typeface="FrutigerNext LT Regular"/>
                <a:ea typeface="宋体" pitchFamily="2" charset="-122"/>
              </a:rPr>
              <a:t>Top right  corner  </a:t>
            </a:r>
            <a:r>
              <a:rPr lang="en-US" altLang="zh-CN" sz="1100" dirty="0" smtClean="0">
                <a:solidFill>
                  <a:srgbClr val="FFFFFF"/>
                </a:solidFill>
                <a:latin typeface="FrutigerNext LT Regular"/>
                <a:ea typeface="宋体" pitchFamily="2" charset="-122"/>
              </a:rPr>
              <a:t>   </a:t>
            </a:r>
            <a:r>
              <a:rPr lang="en-US" altLang="zh-CN" sz="1100" dirty="0">
                <a:solidFill>
                  <a:srgbClr val="FFFFFF"/>
                </a:solidFill>
                <a:latin typeface="FrutigerNext LT Regular"/>
                <a:ea typeface="宋体" pitchFamily="2" charset="-122"/>
              </a:rPr>
              <a:t>field-mark, customer or partner logotypes. </a:t>
            </a:r>
          </a:p>
          <a:p>
            <a:pPr fontAlgn="base">
              <a:spcBef>
                <a:spcPct val="0"/>
              </a:spcBef>
              <a:spcAft>
                <a:spcPct val="0"/>
              </a:spcAft>
              <a:defRPr/>
            </a:pPr>
            <a:endParaRPr lang="en-US" altLang="zh-CN" sz="1100" dirty="0">
              <a:solidFill>
                <a:srgbClr val="FFFFFF"/>
              </a:solidFill>
              <a:latin typeface="FrutigerNext LT Regular"/>
              <a:ea typeface="宋体" pitchFamily="2" charset="-122"/>
            </a:endParaRPr>
          </a:p>
          <a:p>
            <a:pPr fontAlgn="base">
              <a:spcBef>
                <a:spcPct val="0"/>
              </a:spcBef>
              <a:spcAft>
                <a:spcPct val="0"/>
              </a:spcAft>
              <a:defRPr/>
            </a:pPr>
            <a:r>
              <a:rPr lang="en-US" altLang="zh-CN" sz="1100" dirty="0">
                <a:solidFill>
                  <a:srgbClr val="FFFFFF"/>
                </a:solidFill>
                <a:latin typeface="FrutigerNext LT Regular"/>
                <a:ea typeface="宋体" pitchFamily="2" charset="-122"/>
              </a:rPr>
              <a:t>----------------   </a:t>
            </a:r>
          </a:p>
          <a:p>
            <a:pPr fontAlgn="base">
              <a:spcBef>
                <a:spcPct val="0"/>
              </a:spcBef>
              <a:spcAft>
                <a:spcPct val="0"/>
              </a:spcAft>
              <a:defRPr/>
            </a:pPr>
            <a:endParaRPr lang="zh-CN" altLang="en-US" sz="1100" dirty="0">
              <a:solidFill>
                <a:srgbClr val="FFFFFF"/>
              </a:solidFill>
              <a:latin typeface="FrutigerNext LT Regular"/>
              <a:ea typeface="宋体" pitchFamily="2" charset="-122"/>
            </a:endParaRPr>
          </a:p>
        </p:txBody>
      </p:sp>
      <p:sp>
        <p:nvSpPr>
          <p:cNvPr id="7181" name="Text Box 85"/>
          <p:cNvSpPr txBox="1">
            <a:spLocks noChangeArrowheads="1"/>
          </p:cNvSpPr>
          <p:nvPr userDrawn="1"/>
        </p:nvSpPr>
        <p:spPr bwMode="auto">
          <a:xfrm>
            <a:off x="12336426" y="1196975"/>
            <a:ext cx="1726750" cy="1785104"/>
          </a:xfrm>
          <a:prstGeom prst="rect">
            <a:avLst/>
          </a:prstGeom>
          <a:noFill/>
          <a:ln w="9525">
            <a:noFill/>
            <a:miter lim="800000"/>
            <a:headEnd/>
            <a:tailEnd/>
          </a:ln>
          <a:effectLst/>
        </p:spPr>
        <p:txBody>
          <a:bodyPr>
            <a:spAutoFit/>
          </a:bodyPr>
          <a:lstStyle/>
          <a:p>
            <a:pPr fontAlgn="base">
              <a:spcBef>
                <a:spcPct val="0"/>
              </a:spcBef>
              <a:spcAft>
                <a:spcPct val="0"/>
              </a:spcAft>
              <a:defRPr/>
            </a:pPr>
            <a:r>
              <a:rPr lang="en-US" altLang="zh-CN" sz="1100" dirty="0">
                <a:solidFill>
                  <a:srgbClr val="FFFFFF"/>
                </a:solidFill>
                <a:latin typeface="FrutigerNext LT Regular"/>
                <a:ea typeface="宋体" pitchFamily="2" charset="-122"/>
              </a:rPr>
              <a:t>The following nine groups of colors are an example of how our design colors can be used, please take note that you should only use one design color group per slide. </a:t>
            </a:r>
          </a:p>
          <a:p>
            <a:pPr fontAlgn="base">
              <a:spcBef>
                <a:spcPct val="0"/>
              </a:spcBef>
              <a:spcAft>
                <a:spcPct val="0"/>
              </a:spcAft>
              <a:defRPr/>
            </a:pPr>
            <a:r>
              <a:rPr lang="en-US" altLang="zh-CN" sz="1100" dirty="0">
                <a:solidFill>
                  <a:srgbClr val="FFFFFF"/>
                </a:solidFill>
                <a:latin typeface="FrutigerNext LT Regular"/>
                <a:ea typeface="宋体" pitchFamily="2" charset="-122"/>
              </a:rPr>
              <a:t> </a:t>
            </a:r>
            <a:r>
              <a:rPr lang="en-US" altLang="zh-CN" sz="1100" dirty="0" smtClean="0">
                <a:solidFill>
                  <a:srgbClr val="FFFFFF"/>
                </a:solidFill>
                <a:latin typeface="FrutigerNext LT Regular"/>
                <a:ea typeface="宋体" pitchFamily="2" charset="-122"/>
              </a:rPr>
              <a:t> </a:t>
            </a:r>
            <a:r>
              <a:rPr lang="en-US" altLang="zh-CN" sz="1100" dirty="0">
                <a:solidFill>
                  <a:srgbClr val="FFFFFF"/>
                </a:solidFill>
                <a:latin typeface="FrutigerNext LT Regular"/>
                <a:ea typeface="宋体" pitchFamily="2" charset="-122"/>
              </a:rPr>
              <a:t>specific usage details, refer to the “Typesetting Standard”.</a:t>
            </a:r>
          </a:p>
        </p:txBody>
      </p:sp>
    </p:spTree>
    <p:extLst>
      <p:ext uri="{BB962C8B-B14F-4D97-AF65-F5344CB8AC3E}">
        <p14:creationId xmlns:p14="http://schemas.microsoft.com/office/powerpoint/2010/main" val="1843454568"/>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mj-cs"/>
        </a:defRPr>
      </a:lvl1pPr>
      <a:lvl2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2pPr>
      <a:lvl3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3pPr>
      <a:lvl4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4pPr>
      <a:lvl5pPr algn="l" rtl="0" eaLnBrk="0" fontAlgn="base" hangingPunct="0">
        <a:spcBef>
          <a:spcPct val="0"/>
        </a:spcBef>
        <a:spcAft>
          <a:spcPct val="0"/>
        </a:spcAft>
        <a:defRPr sz="3199" b="1">
          <a:solidFill>
            <a:srgbClr val="990000"/>
          </a:solidFill>
          <a:latin typeface="FrutigerNext LT Medium" pitchFamily="34" charset="0"/>
          <a:ea typeface="SimHei" pitchFamily="49" charset="-122"/>
          <a:cs typeface="宋体" charset="-122"/>
        </a:defRPr>
      </a:lvl5pPr>
      <a:lvl6pPr marL="457063"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6pPr>
      <a:lvl7pPr marL="914126"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7pPr>
      <a:lvl8pPr marL="1371189"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8pPr>
      <a:lvl9pPr marL="1828251"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9pPr>
    </p:titleStyle>
    <p:bodyStyle>
      <a:lvl1pPr marL="342797" indent="-342797" algn="l" rtl="0" eaLnBrk="0" fontAlgn="base" hangingPunct="0">
        <a:lnSpc>
          <a:spcPct val="140000"/>
        </a:lnSpc>
        <a:spcBef>
          <a:spcPct val="0"/>
        </a:spcBef>
        <a:spcAft>
          <a:spcPct val="0"/>
        </a:spcAft>
        <a:buClr>
          <a:srgbClr val="777777"/>
        </a:buClr>
        <a:buSzPct val="60000"/>
        <a:buFont typeface="Wingdings" pitchFamily="2" charset="2"/>
        <a:buChar char="l"/>
        <a:defRPr sz="1999" b="1">
          <a:solidFill>
            <a:schemeClr val="tx1"/>
          </a:solidFill>
          <a:latin typeface="FrutigerNext LT Regular" pitchFamily="34" charset="0"/>
          <a:ea typeface="SimHei" pitchFamily="49" charset="-122"/>
          <a:cs typeface="+mn-cs"/>
        </a:defRPr>
      </a:lvl1pPr>
      <a:lvl2pPr marL="742727" indent="-285664"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657" indent="-228531"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599720" indent="-228531"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6783" indent="-228531"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3846" indent="-228531"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0908" indent="-228531"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7971" indent="-228531"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034" indent="-228531"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5122" name="Picture 85" descr="PPT胶片内页元素-16比9-封底"/>
          <p:cNvPicPr>
            <a:picLocks noChangeAspect="1" noChangeArrowheads="1"/>
          </p:cNvPicPr>
          <p:nvPr userDrawn="1"/>
        </p:nvPicPr>
        <p:blipFill>
          <a:blip r:embed="rId3" cstate="print"/>
          <a:srcRect/>
          <a:stretch>
            <a:fillRect/>
          </a:stretch>
        </p:blipFill>
        <p:spPr bwMode="auto">
          <a:xfrm>
            <a:off x="1587" y="0"/>
            <a:ext cx="12188826" cy="6858000"/>
          </a:xfrm>
          <a:prstGeom prst="rect">
            <a:avLst/>
          </a:prstGeom>
          <a:noFill/>
          <a:ln w="9525">
            <a:noFill/>
            <a:miter lim="800000"/>
            <a:headEnd/>
            <a:tailEnd/>
          </a:ln>
        </p:spPr>
      </p:pic>
      <p:pic>
        <p:nvPicPr>
          <p:cNvPr id="5123" name="Picture 79" descr="5"/>
          <p:cNvPicPr>
            <a:picLocks noChangeAspect="1" noChangeArrowheads="1"/>
          </p:cNvPicPr>
          <p:nvPr userDrawn="1"/>
        </p:nvPicPr>
        <p:blipFill>
          <a:blip r:embed="rId4" cstate="print"/>
          <a:srcRect/>
          <a:stretch>
            <a:fillRect/>
          </a:stretch>
        </p:blipFill>
        <p:spPr bwMode="auto">
          <a:xfrm>
            <a:off x="0" y="5616576"/>
            <a:ext cx="12192000" cy="1241425"/>
          </a:xfrm>
          <a:prstGeom prst="rect">
            <a:avLst/>
          </a:prstGeom>
          <a:noFill/>
          <a:ln w="9525">
            <a:noFill/>
            <a:miter lim="800000"/>
            <a:headEnd/>
            <a:tailEnd/>
          </a:ln>
        </p:spPr>
      </p:pic>
      <p:sp>
        <p:nvSpPr>
          <p:cNvPr id="4100" name="Text Box 80"/>
          <p:cNvSpPr txBox="1">
            <a:spLocks noChangeArrowheads="1"/>
          </p:cNvSpPr>
          <p:nvPr userDrawn="1"/>
        </p:nvSpPr>
        <p:spPr bwMode="auto">
          <a:xfrm>
            <a:off x="4612074" y="2616201"/>
            <a:ext cx="2993246" cy="830263"/>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fontAlgn="base">
              <a:spcBef>
                <a:spcPct val="0"/>
              </a:spcBef>
              <a:spcAft>
                <a:spcPct val="0"/>
              </a:spcAft>
              <a:defRPr/>
            </a:pPr>
            <a:r>
              <a:rPr lang="en-US" altLang="zh-CN" sz="4799">
                <a:solidFill>
                  <a:srgbClr val="990000"/>
                </a:solidFill>
                <a:latin typeface="FrutigerNext LT Medium" pitchFamily="34" charset="0"/>
                <a:ea typeface="ＭＳ Ｐゴシック" pitchFamily="34" charset="-128"/>
              </a:rPr>
              <a:t>Thank you</a:t>
            </a:r>
          </a:p>
        </p:txBody>
      </p:sp>
      <p:sp>
        <p:nvSpPr>
          <p:cNvPr id="4101" name="Text Box 81"/>
          <p:cNvSpPr txBox="1">
            <a:spLocks noChangeArrowheads="1"/>
          </p:cNvSpPr>
          <p:nvPr userDrawn="1"/>
        </p:nvSpPr>
        <p:spPr bwMode="auto">
          <a:xfrm>
            <a:off x="4632706" y="3409951"/>
            <a:ext cx="2931349" cy="523875"/>
          </a:xfrm>
          <a:prstGeom prst="rect">
            <a:avLst/>
          </a:prstGeom>
          <a:noFill/>
          <a:ln>
            <a:noFill/>
          </a:ln>
          <a:extLst/>
        </p:spPr>
        <p:txBody>
          <a:bodyPr wrap="non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fontAlgn="base">
              <a:spcBef>
                <a:spcPct val="0"/>
              </a:spcBef>
              <a:spcAft>
                <a:spcPct val="0"/>
              </a:spcAft>
              <a:defRPr/>
            </a:pPr>
            <a:r>
              <a:rPr lang="en-US" altLang="zh-CN" sz="2799">
                <a:solidFill>
                  <a:srgbClr val="666666"/>
                </a:solidFill>
                <a:latin typeface="FrutigerNext LT Regular" pitchFamily="34" charset="0"/>
                <a:ea typeface="ＭＳ Ｐゴシック" pitchFamily="34" charset="-128"/>
              </a:rPr>
              <a:t>www.huawei.com</a:t>
            </a:r>
            <a:endParaRPr lang="en-US" altLang="zh-CN" sz="2299">
              <a:solidFill>
                <a:srgbClr val="990000"/>
              </a:solidFill>
              <a:latin typeface="FrutigerNext LT Regular" pitchFamily="34" charset="0"/>
              <a:ea typeface="ＭＳ Ｐゴシック" pitchFamily="34" charset="-128"/>
            </a:endParaRPr>
          </a:p>
        </p:txBody>
      </p:sp>
      <p:sp>
        <p:nvSpPr>
          <p:cNvPr id="6" name="Rectangle 11"/>
          <p:cNvSpPr>
            <a:spLocks noChangeArrowheads="1"/>
          </p:cNvSpPr>
          <p:nvPr userDrawn="1"/>
        </p:nvSpPr>
        <p:spPr bwMode="auto">
          <a:xfrm>
            <a:off x="764976" y="5862638"/>
            <a:ext cx="6322953" cy="730250"/>
          </a:xfrm>
          <a:prstGeom prst="rect">
            <a:avLst/>
          </a:prstGeom>
          <a:noFill/>
          <a:ln>
            <a:noFill/>
          </a:ln>
          <a:effectLst/>
          <a:extLst/>
        </p:spPr>
        <p:txBody>
          <a:bodyPr>
            <a:spAutoFit/>
          </a:bodyPr>
          <a:lstStyle/>
          <a:p>
            <a:pPr>
              <a:lnSpc>
                <a:spcPct val="115000"/>
              </a:lnSpc>
              <a:defRPr/>
            </a:pPr>
            <a:r>
              <a:rPr lang="en-US" altLang="zh-CN" sz="1200" kern="0" dirty="0">
                <a:solidFill>
                  <a:srgbClr val="2D2015"/>
                </a:solidFill>
                <a:ea typeface="宋体" pitchFamily="2" charset="-122"/>
              </a:rPr>
              <a:t>Copyright©2011 Huawei Technologies Co., Ltd. All Rights Reserved. </a:t>
            </a:r>
          </a:p>
          <a:p>
            <a:pPr>
              <a:lnSpc>
                <a:spcPct val="115000"/>
              </a:lnSpc>
              <a:defRPr/>
            </a:pPr>
            <a:r>
              <a:rPr lang="en-US" altLang="zh-CN" sz="1200" kern="0" dirty="0">
                <a:solidFill>
                  <a:srgbClr val="2D2015"/>
                </a:solidFill>
                <a:ea typeface="宋体" pitchFamily="2" charset="-122"/>
              </a:rPr>
              <a:t>The </a:t>
            </a:r>
            <a:r>
              <a:rPr lang="en-US" altLang="zh-CN" sz="1200" kern="0" dirty="0" err="1" smtClean="0">
                <a:solidFill>
                  <a:srgbClr val="2D2015"/>
                </a:solidFill>
                <a:ea typeface="宋体" pitchFamily="2" charset="-122"/>
              </a:rPr>
              <a:t>inmation</a:t>
            </a:r>
            <a:r>
              <a:rPr lang="en-US" altLang="zh-CN" sz="1200" kern="0" dirty="0" smtClean="0">
                <a:solidFill>
                  <a:srgbClr val="2D2015"/>
                </a:solidFill>
                <a:ea typeface="宋体" pitchFamily="2" charset="-122"/>
              </a:rPr>
              <a:t> </a:t>
            </a:r>
            <a:r>
              <a:rPr lang="en-US" altLang="zh-CN" sz="1200" kern="0" dirty="0">
                <a:solidFill>
                  <a:srgbClr val="2D2015"/>
                </a:solidFill>
                <a:ea typeface="宋体" pitchFamily="2" charset="-122"/>
              </a:rPr>
              <a:t>contained in this document is </a:t>
            </a:r>
            <a:r>
              <a:rPr lang="en-US" altLang="zh-CN" sz="1200" kern="0" dirty="0" smtClean="0">
                <a:solidFill>
                  <a:srgbClr val="2D2015"/>
                </a:solidFill>
                <a:ea typeface="宋体" pitchFamily="2" charset="-122"/>
              </a:rPr>
              <a:t> </a:t>
            </a:r>
            <a:r>
              <a:rPr lang="en-US" altLang="zh-CN" sz="1200" kern="0" dirty="0">
                <a:solidFill>
                  <a:srgbClr val="2D2015"/>
                </a:solidFill>
                <a:ea typeface="宋体" pitchFamily="2" charset="-122"/>
              </a:rPr>
              <a:t>reference purpose only, and is subject to </a:t>
            </a:r>
          </a:p>
          <a:p>
            <a:pPr>
              <a:lnSpc>
                <a:spcPct val="115000"/>
              </a:lnSpc>
              <a:defRPr/>
            </a:pPr>
            <a:r>
              <a:rPr lang="en-US" altLang="zh-CN" sz="1200" kern="0" dirty="0">
                <a:solidFill>
                  <a:srgbClr val="2D2015"/>
                </a:solidFill>
                <a:ea typeface="宋体" pitchFamily="2" charset="-122"/>
              </a:rPr>
              <a:t>change or withdrawal according to specific customer requirements and conditions. </a:t>
            </a:r>
          </a:p>
        </p:txBody>
      </p:sp>
    </p:spTree>
    <p:extLst>
      <p:ext uri="{BB962C8B-B14F-4D97-AF65-F5344CB8AC3E}">
        <p14:creationId xmlns:p14="http://schemas.microsoft.com/office/powerpoint/2010/main" val="1507592192"/>
      </p:ext>
    </p:extLst>
  </p:cSld>
  <p:clrMap bg1="lt1" tx1="dk1" bg2="lt2" tx2="dk2" accent1="accent1" accent2="accent2" accent3="accent3" accent4="accent4" accent5="accent5" accent6="accent6" hlink="hlink" folHlink="folHlink"/>
  <p:sldLayoutIdLst>
    <p:sldLayoutId id="2147483696" r:id="rId1"/>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3199" b="1">
          <a:solidFill>
            <a:srgbClr val="990000"/>
          </a:solidFill>
          <a:latin typeface="+mj-lt"/>
          <a:ea typeface="+mj-ea"/>
          <a:cs typeface="+mj-cs"/>
        </a:defRPr>
      </a:lvl1pPr>
      <a:lvl2pPr algn="l" rtl="0" eaLnBrk="0" fontAlgn="base" hangingPunct="0">
        <a:spcBef>
          <a:spcPct val="0"/>
        </a:spcBef>
        <a:spcAft>
          <a:spcPct val="0"/>
        </a:spcAft>
        <a:defRPr sz="3199"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199"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199"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199" b="1">
          <a:solidFill>
            <a:srgbClr val="990000"/>
          </a:solidFill>
          <a:latin typeface="FrutigerNext LT Medium" pitchFamily="34" charset="0"/>
          <a:ea typeface="华文细黑" pitchFamily="2" charset="-122"/>
          <a:cs typeface="宋体" charset="-122"/>
        </a:defRPr>
      </a:lvl5pPr>
      <a:lvl6pPr marL="457063"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6pPr>
      <a:lvl7pPr marL="914126"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7pPr>
      <a:lvl8pPr marL="1371189"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8pPr>
      <a:lvl9pPr marL="1828251"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9pPr>
    </p:titleStyle>
    <p:bodyStyle>
      <a:lvl1pPr marL="342797" indent="-342797" algn="l" rtl="0" eaLnBrk="0" fontAlgn="base" hangingPunct="0">
        <a:spcBef>
          <a:spcPct val="20000"/>
        </a:spcBef>
        <a:spcAft>
          <a:spcPct val="0"/>
        </a:spcAft>
        <a:buClr>
          <a:srgbClr val="990000"/>
        </a:buClr>
        <a:buChar char="•"/>
        <a:defRPr sz="2399" b="1">
          <a:solidFill>
            <a:schemeClr val="tx1"/>
          </a:solidFill>
          <a:latin typeface="+mn-lt"/>
          <a:ea typeface="+mn-ea"/>
          <a:cs typeface="+mn-cs"/>
        </a:defRPr>
      </a:lvl1pPr>
      <a:lvl2pPr marL="742727" indent="-285664" algn="l" rtl="0" eaLnBrk="0" fontAlgn="base" hangingPunct="0">
        <a:spcBef>
          <a:spcPct val="20000"/>
        </a:spcBef>
        <a:spcAft>
          <a:spcPct val="0"/>
        </a:spcAft>
        <a:buFont typeface="Arial" pitchFamily="34" charset="0"/>
        <a:buChar char="›"/>
        <a:defRPr sz="1999">
          <a:solidFill>
            <a:schemeClr val="tx1"/>
          </a:solidFill>
          <a:latin typeface="+mn-lt"/>
          <a:ea typeface="+mn-ea"/>
          <a:cs typeface="+mn-cs"/>
        </a:defRPr>
      </a:lvl2pPr>
      <a:lvl3pPr marL="1142657" indent="-228531" algn="l" rtl="0" eaLnBrk="0" fontAlgn="base" hangingPunct="0">
        <a:spcBef>
          <a:spcPct val="20000"/>
        </a:spcBef>
        <a:spcAft>
          <a:spcPct val="0"/>
        </a:spcAft>
        <a:buFont typeface="FrutigerNext LT Medium"/>
        <a:buChar char="»"/>
        <a:defRPr>
          <a:solidFill>
            <a:schemeClr val="tx1"/>
          </a:solidFill>
          <a:latin typeface="+mn-lt"/>
          <a:ea typeface="+mn-ea"/>
          <a:cs typeface="+mn-cs"/>
        </a:defRPr>
      </a:lvl3pPr>
      <a:lvl4pPr marL="1599720" indent="-228531" algn="l" rtl="0" eaLnBrk="0" fontAlgn="base" hangingPunct="0">
        <a:spcBef>
          <a:spcPct val="20000"/>
        </a:spcBef>
        <a:spcAft>
          <a:spcPct val="0"/>
        </a:spcAft>
        <a:buChar char="–"/>
        <a:defRPr sz="1600">
          <a:solidFill>
            <a:schemeClr val="tx1"/>
          </a:solidFill>
          <a:latin typeface="+mn-lt"/>
          <a:ea typeface="+mn-ea"/>
          <a:cs typeface="+mn-cs"/>
        </a:defRPr>
      </a:lvl4pPr>
      <a:lvl5pPr marL="2056783" indent="-228531"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3846" indent="-228531"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0908" indent="-228531"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7971" indent="-228531"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034" indent="-228531"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package" Target="../embeddings/Microsoft_PowerPoint_Presentation1.pptx"/><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US" altLang="zh-CN" sz="2400" b="1" dirty="0" smtClean="0">
                <a:ln w="12700">
                  <a:solidFill>
                    <a:schemeClr val="accent5"/>
                  </a:solidFill>
                  <a:prstDash val="solid"/>
                </a:ln>
                <a:pattFill prst="ltDnDiag">
                  <a:fgClr>
                    <a:schemeClr val="accent5">
                      <a:lumMod val="60000"/>
                      <a:lumOff val="40000"/>
                    </a:schemeClr>
                  </a:fgClr>
                  <a:bgClr>
                    <a:schemeClr val="bg1"/>
                  </a:bgClr>
                </a:pattFill>
                <a:latin typeface="Batang" panose="02030600000101010101" pitchFamily="18" charset="-127"/>
                <a:ea typeface="Batang" panose="02030600000101010101" pitchFamily="18" charset="-127"/>
              </a:rPr>
              <a:t>Training Course contents 3G</a:t>
            </a:r>
            <a:endParaRPr lang="zh-CN" altLang="en-US" sz="2400" b="1" dirty="0">
              <a:ln w="12700">
                <a:solidFill>
                  <a:schemeClr val="accent5"/>
                </a:solidFill>
                <a:prstDash val="solid"/>
              </a:ln>
              <a:pattFill prst="ltDnDiag">
                <a:fgClr>
                  <a:schemeClr val="accent5">
                    <a:lumMod val="60000"/>
                    <a:lumOff val="40000"/>
                  </a:schemeClr>
                </a:fgClr>
                <a:bgClr>
                  <a:schemeClr val="bg1"/>
                </a:bgClr>
              </a:pattFill>
              <a:latin typeface="Batang" panose="02030600000101010101" pitchFamily="18" charset="-127"/>
              <a:ea typeface="Batang" panose="02030600000101010101" pitchFamily="18" charset="-127"/>
            </a:endParaRPr>
          </a:p>
        </p:txBody>
      </p:sp>
      <p:sp>
        <p:nvSpPr>
          <p:cNvPr id="15" name="Rectangle 14"/>
          <p:cNvSpPr/>
          <p:nvPr/>
        </p:nvSpPr>
        <p:spPr>
          <a:xfrm>
            <a:off x="8427895" y="5949280"/>
            <a:ext cx="3699428" cy="276999"/>
          </a:xfrm>
          <a:prstGeom prst="rect">
            <a:avLst/>
          </a:prstGeom>
          <a:solidFill>
            <a:srgbClr val="C00000"/>
          </a:solidFill>
          <a:effectLst>
            <a:outerShdw blurRad="50800" dist="38100" dir="2700000" algn="tl" rotWithShape="0">
              <a:prstClr val="black">
                <a:alpha val="40000"/>
              </a:prstClr>
            </a:outerShdw>
          </a:effectLst>
        </p:spPr>
        <p:txBody>
          <a:bodyPr wrap="square">
            <a:spAutoFit/>
          </a:bodyPr>
          <a:lstStyle/>
          <a:p>
            <a:pPr algn="ctr" defTabSz="1218722"/>
            <a:r>
              <a:rPr lang="en-US" altLang="zh-CN" sz="1200" dirty="0" smtClean="0">
                <a:solidFill>
                  <a:prstClr val="white"/>
                </a:solidFill>
                <a:latin typeface="Trebuchet MS"/>
                <a:ea typeface="微软雅黑"/>
              </a:rPr>
              <a:t>Field Level training Material</a:t>
            </a:r>
            <a:endParaRPr lang="en-US" altLang="zh-CN" sz="1200" dirty="0">
              <a:solidFill>
                <a:prstClr val="white"/>
              </a:solidFill>
              <a:latin typeface="Trebuchet MS"/>
              <a:ea typeface="微软雅黑"/>
            </a:endParaRPr>
          </a:p>
        </p:txBody>
      </p:sp>
      <p:sp>
        <p:nvSpPr>
          <p:cNvPr id="13" name="Text Placeholder 2"/>
          <p:cNvSpPr>
            <a:spLocks noGrp="1"/>
          </p:cNvSpPr>
          <p:nvPr>
            <p:ph type="body" sz="quarter" idx="10"/>
          </p:nvPr>
        </p:nvSpPr>
        <p:spPr>
          <a:xfrm>
            <a:off x="811002" y="1052736"/>
            <a:ext cx="10468424" cy="4824189"/>
          </a:xfrm>
        </p:spPr>
        <p:txBody>
          <a:bodyPr/>
          <a:lstStyle/>
          <a:p>
            <a:r>
              <a:rPr lang="en-GB" sz="1600" dirty="0" smtClean="0"/>
              <a:t>Basic Integration</a:t>
            </a:r>
          </a:p>
          <a:p>
            <a:pPr marL="342799" lvl="1" indent="-342799">
              <a:buClr>
                <a:srgbClr val="777777"/>
              </a:buClr>
              <a:buSzPct val="60000"/>
              <a:buFont typeface="Wingdings" pitchFamily="2" charset="2"/>
              <a:buChar char="l"/>
            </a:pPr>
            <a:r>
              <a:rPr lang="en-GB" sz="1600" b="1" dirty="0" smtClean="0">
                <a:solidFill>
                  <a:schemeClr val="tx1">
                    <a:lumMod val="75000"/>
                    <a:lumOff val="25000"/>
                  </a:schemeClr>
                </a:solidFill>
                <a:latin typeface="微软雅黑" pitchFamily="34" charset="-122"/>
                <a:ea typeface="微软雅黑" pitchFamily="34" charset="-122"/>
              </a:rPr>
              <a:t>Scripting</a:t>
            </a:r>
          </a:p>
          <a:p>
            <a:pPr marL="342799" lvl="1" indent="-342799">
              <a:buClr>
                <a:srgbClr val="777777"/>
              </a:buClr>
              <a:buSzPct val="60000"/>
              <a:buFont typeface="Wingdings" pitchFamily="2" charset="2"/>
              <a:buChar char="l"/>
            </a:pPr>
            <a:r>
              <a:rPr lang="en-GB" sz="1600" b="1" dirty="0" smtClean="0">
                <a:solidFill>
                  <a:schemeClr val="tx1">
                    <a:lumMod val="75000"/>
                    <a:lumOff val="25000"/>
                  </a:schemeClr>
                </a:solidFill>
                <a:latin typeface="微软雅黑" pitchFamily="34" charset="-122"/>
                <a:ea typeface="微软雅黑" pitchFamily="34" charset="-122"/>
              </a:rPr>
              <a:t>Configuration and connections</a:t>
            </a:r>
          </a:p>
          <a:p>
            <a:pPr marL="342799" lvl="1" indent="-342799">
              <a:buClr>
                <a:srgbClr val="777777"/>
              </a:buClr>
              <a:buSzPct val="60000"/>
              <a:buFont typeface="Wingdings" pitchFamily="2" charset="2"/>
              <a:buChar char="l"/>
            </a:pPr>
            <a:r>
              <a:rPr lang="en-GB" sz="1600" b="1" dirty="0" smtClean="0">
                <a:solidFill>
                  <a:schemeClr val="tx1">
                    <a:lumMod val="75000"/>
                    <a:lumOff val="25000"/>
                  </a:schemeClr>
                </a:solidFill>
                <a:latin typeface="微软雅黑" pitchFamily="34" charset="-122"/>
                <a:ea typeface="微软雅黑" pitchFamily="34" charset="-122"/>
              </a:rPr>
              <a:t>Sync</a:t>
            </a:r>
          </a:p>
          <a:p>
            <a:pPr marL="342799" lvl="1" indent="-342799">
              <a:buClr>
                <a:srgbClr val="777777"/>
              </a:buClr>
              <a:buSzPct val="60000"/>
              <a:buFont typeface="Wingdings" pitchFamily="2" charset="2"/>
              <a:buChar char="l"/>
            </a:pPr>
            <a:r>
              <a:rPr lang="en-GB" sz="1600" b="1" dirty="0" smtClean="0">
                <a:solidFill>
                  <a:schemeClr val="tx1">
                    <a:lumMod val="75000"/>
                    <a:lumOff val="25000"/>
                  </a:schemeClr>
                </a:solidFill>
                <a:latin typeface="微软雅黑" pitchFamily="34" charset="-122"/>
                <a:ea typeface="微软雅黑" pitchFamily="34" charset="-122"/>
              </a:rPr>
              <a:t>Node Group</a:t>
            </a:r>
            <a:endParaRPr lang="en-GB" sz="1600" b="1" dirty="0">
              <a:solidFill>
                <a:schemeClr val="tx1">
                  <a:lumMod val="75000"/>
                  <a:lumOff val="25000"/>
                </a:schemeClr>
              </a:solidFill>
              <a:latin typeface="微软雅黑" pitchFamily="34" charset="-122"/>
              <a:ea typeface="微软雅黑" pitchFamily="34" charset="-122"/>
            </a:endParaRPr>
          </a:p>
          <a:p>
            <a:pPr marL="342799" lvl="1" indent="-342799">
              <a:buClr>
                <a:srgbClr val="777777"/>
              </a:buClr>
              <a:buSzPct val="60000"/>
              <a:buFont typeface="Wingdings" pitchFamily="2" charset="2"/>
              <a:buChar char="l"/>
            </a:pPr>
            <a:r>
              <a:rPr lang="en-GB" sz="1600" b="1" dirty="0" smtClean="0">
                <a:solidFill>
                  <a:schemeClr val="tx1">
                    <a:lumMod val="75000"/>
                    <a:lumOff val="25000"/>
                  </a:schemeClr>
                </a:solidFill>
                <a:latin typeface="微软雅黑" pitchFamily="34" charset="-122"/>
                <a:ea typeface="微软雅黑" pitchFamily="34" charset="-122"/>
              </a:rPr>
              <a:t>Basic Commands</a:t>
            </a:r>
          </a:p>
          <a:p>
            <a:pPr marL="342799" lvl="1" indent="-342799">
              <a:buClr>
                <a:srgbClr val="777777"/>
              </a:buClr>
              <a:buSzPct val="60000"/>
              <a:buFont typeface="Wingdings" pitchFamily="2" charset="2"/>
              <a:buChar char="l"/>
            </a:pPr>
            <a:r>
              <a:rPr lang="en-GB" sz="1600" b="1" dirty="0" smtClean="0">
                <a:solidFill>
                  <a:schemeClr val="tx1">
                    <a:lumMod val="75000"/>
                    <a:lumOff val="25000"/>
                  </a:schemeClr>
                </a:solidFill>
                <a:latin typeface="微软雅黑" pitchFamily="34" charset="-122"/>
                <a:ea typeface="微软雅黑" pitchFamily="34" charset="-122"/>
              </a:rPr>
              <a:t>Common Faults</a:t>
            </a:r>
            <a:endParaRPr lang="en-GB" sz="16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0560434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1920875" y="1800227"/>
            <a:ext cx="8351839" cy="3851275"/>
          </a:xfrm>
        </p:spPr>
        <p:txBody>
          <a:bodyPr/>
          <a:lstStyle/>
          <a:p>
            <a:pPr eaLnBrk="1" hangingPunct="1"/>
            <a:endParaRPr lang="en-US" smtClean="0"/>
          </a:p>
        </p:txBody>
      </p:sp>
      <p:sp>
        <p:nvSpPr>
          <p:cNvPr id="16387" name="Title 2"/>
          <p:cNvSpPr>
            <a:spLocks noGrp="1"/>
          </p:cNvSpPr>
          <p:nvPr>
            <p:ph type="title"/>
          </p:nvPr>
        </p:nvSpPr>
        <p:spPr>
          <a:xfrm>
            <a:off x="1917701" y="239713"/>
            <a:ext cx="7494588" cy="1085851"/>
          </a:xfrm>
        </p:spPr>
        <p:txBody>
          <a:bodyPr/>
          <a:lstStyle/>
          <a:p>
            <a:pPr eaLnBrk="1" hangingPunct="1"/>
            <a:r>
              <a:rPr lang="en-US" smtClean="0">
                <a:latin typeface="Ericsson Capital TT" pitchFamily="2" charset="0"/>
              </a:rPr>
              <a:t>Cabinet equipment</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b="27486"/>
          <a:stretch>
            <a:fillRect/>
          </a:stretch>
        </p:blipFill>
        <p:spPr bwMode="auto">
          <a:xfrm>
            <a:off x="0" y="1325565"/>
            <a:ext cx="6539835" cy="4887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177" y="1238419"/>
            <a:ext cx="54387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518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1920875" y="1800227"/>
            <a:ext cx="8351839" cy="3851275"/>
          </a:xfrm>
        </p:spPr>
        <p:txBody>
          <a:bodyPr/>
          <a:lstStyle/>
          <a:p>
            <a:pPr eaLnBrk="1" hangingPunct="1"/>
            <a:endParaRPr lang="en-US" smtClean="0"/>
          </a:p>
        </p:txBody>
      </p:sp>
      <p:sp>
        <p:nvSpPr>
          <p:cNvPr id="17411" name="Title 2"/>
          <p:cNvSpPr>
            <a:spLocks noGrp="1"/>
          </p:cNvSpPr>
          <p:nvPr>
            <p:ph type="title"/>
          </p:nvPr>
        </p:nvSpPr>
        <p:spPr>
          <a:xfrm>
            <a:off x="1917701" y="239713"/>
            <a:ext cx="7494588" cy="1085851"/>
          </a:xfrm>
        </p:spPr>
        <p:txBody>
          <a:bodyPr/>
          <a:lstStyle/>
          <a:p>
            <a:pPr eaLnBrk="1" hangingPunct="1"/>
            <a:r>
              <a:rPr lang="en-US" smtClean="0">
                <a:latin typeface="Ericsson Capital TT" pitchFamily="2" charset="0"/>
              </a:rPr>
              <a:t>Cabinet equipment</a:t>
            </a: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78" y="1800227"/>
            <a:ext cx="7027863" cy="395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477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1920875" y="1800227"/>
            <a:ext cx="8351839" cy="3851275"/>
          </a:xfrm>
        </p:spPr>
        <p:txBody>
          <a:bodyPr/>
          <a:lstStyle/>
          <a:p>
            <a:pPr eaLnBrk="1" hangingPunct="1"/>
            <a:endParaRPr lang="en-US" smtClean="0"/>
          </a:p>
        </p:txBody>
      </p:sp>
      <p:sp>
        <p:nvSpPr>
          <p:cNvPr id="18435" name="Title 2"/>
          <p:cNvSpPr>
            <a:spLocks noGrp="1"/>
          </p:cNvSpPr>
          <p:nvPr>
            <p:ph type="title"/>
          </p:nvPr>
        </p:nvSpPr>
        <p:spPr>
          <a:xfrm>
            <a:off x="1917701" y="239713"/>
            <a:ext cx="7494588" cy="1085851"/>
          </a:xfrm>
        </p:spPr>
        <p:txBody>
          <a:bodyPr/>
          <a:lstStyle/>
          <a:p>
            <a:pPr eaLnBrk="1" hangingPunct="1"/>
            <a:r>
              <a:rPr lang="en-US" sz="4000">
                <a:latin typeface="Ericsson Capital TT" pitchFamily="2" charset="0"/>
              </a:rPr>
              <a:t>Wait for disk synchronization</a:t>
            </a: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5"/>
            <a:ext cx="12192000" cy="5088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2391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1920875" y="1800227"/>
            <a:ext cx="8351839" cy="3851275"/>
          </a:xfrm>
        </p:spPr>
        <p:txBody>
          <a:bodyPr/>
          <a:lstStyle/>
          <a:p>
            <a:pPr eaLnBrk="1" hangingPunct="1"/>
            <a:endParaRPr lang="en-US" smtClean="0"/>
          </a:p>
        </p:txBody>
      </p:sp>
      <p:sp>
        <p:nvSpPr>
          <p:cNvPr id="19459" name="Title 2"/>
          <p:cNvSpPr>
            <a:spLocks noGrp="1"/>
          </p:cNvSpPr>
          <p:nvPr>
            <p:ph type="title"/>
          </p:nvPr>
        </p:nvSpPr>
        <p:spPr>
          <a:xfrm>
            <a:off x="1917701" y="239713"/>
            <a:ext cx="7494588" cy="1085851"/>
          </a:xfrm>
        </p:spPr>
        <p:txBody>
          <a:bodyPr>
            <a:normAutofit/>
          </a:bodyPr>
          <a:lstStyle/>
          <a:p>
            <a:pPr eaLnBrk="1" hangingPunct="1"/>
            <a:r>
              <a:rPr lang="en-US" sz="4000">
                <a:latin typeface="Ericsson Capital TT" pitchFamily="2" charset="0"/>
              </a:rPr>
              <a:t>2</a:t>
            </a:r>
            <a:r>
              <a:rPr lang="en-US" sz="4000" baseline="30000">
                <a:latin typeface="Ericsson Capital TT" pitchFamily="2" charset="0"/>
              </a:rPr>
              <a:t>nd</a:t>
            </a:r>
            <a:r>
              <a:rPr lang="en-US" sz="4000">
                <a:latin typeface="Ericsson Capital TT" pitchFamily="2" charset="0"/>
              </a:rPr>
              <a:t> DUW status – PASSIVEREADY</a:t>
            </a: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93" y="932723"/>
            <a:ext cx="12192000" cy="50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7248129" y="5349287"/>
            <a:ext cx="4799179" cy="479980"/>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72000" rIns="72000"/>
          <a:lstStyle/>
          <a:p>
            <a:pPr eaLnBrk="1" hangingPunct="1">
              <a:spcBef>
                <a:spcPct val="50000"/>
              </a:spcBef>
              <a:defRPr/>
            </a:pPr>
            <a:endParaRPr lang="en-US" sz="2400">
              <a:solidFill>
                <a:schemeClr val="tx1"/>
              </a:solidFill>
            </a:endParaRPr>
          </a:p>
        </p:txBody>
      </p:sp>
    </p:spTree>
    <p:extLst>
      <p:ext uri="{BB962C8B-B14F-4D97-AF65-F5344CB8AC3E}">
        <p14:creationId xmlns:p14="http://schemas.microsoft.com/office/powerpoint/2010/main" val="1903535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1775521" y="1124744"/>
            <a:ext cx="8351839" cy="3851275"/>
          </a:xfrm>
        </p:spPr>
        <p:txBody>
          <a:bodyPr/>
          <a:lstStyle/>
          <a:p>
            <a:pPr eaLnBrk="1" hangingPunct="1"/>
            <a:r>
              <a:rPr lang="en-US" dirty="0" smtClean="0"/>
              <a:t>If 2</a:t>
            </a:r>
            <a:r>
              <a:rPr lang="en-US" baseline="30000" dirty="0" smtClean="0"/>
              <a:t>nd</a:t>
            </a:r>
            <a:r>
              <a:rPr lang="en-US" dirty="0" smtClean="0"/>
              <a:t> DUW will be added to existing live RBS 6000 3G:</a:t>
            </a:r>
          </a:p>
          <a:p>
            <a:pPr lvl="1" eaLnBrk="1" hangingPunct="1"/>
            <a:r>
              <a:rPr lang="en-US" dirty="0" smtClean="0"/>
              <a:t>Format 2</a:t>
            </a:r>
            <a:r>
              <a:rPr lang="en-US" baseline="30000" dirty="0" smtClean="0"/>
              <a:t>nd</a:t>
            </a:r>
            <a:r>
              <a:rPr lang="en-US" dirty="0" smtClean="0"/>
              <a:t> DUW, turn it off after the format process finish.</a:t>
            </a:r>
          </a:p>
          <a:p>
            <a:pPr lvl="1" eaLnBrk="1" hangingPunct="1"/>
            <a:r>
              <a:rPr lang="en-US" dirty="0" smtClean="0"/>
              <a:t>Create backup CV and run export &amp; delete from 1</a:t>
            </a:r>
            <a:r>
              <a:rPr lang="en-US" baseline="30000" dirty="0" smtClean="0"/>
              <a:t>st</a:t>
            </a:r>
            <a:r>
              <a:rPr lang="en-US" dirty="0" smtClean="0"/>
              <a:t> DUW.</a:t>
            </a:r>
          </a:p>
          <a:p>
            <a:pPr lvl="1" eaLnBrk="1" hangingPunct="1"/>
            <a:r>
              <a:rPr lang="en-US" dirty="0" smtClean="0"/>
              <a:t>Connect IDL cable and F to F cable between both DUWs.</a:t>
            </a:r>
          </a:p>
          <a:p>
            <a:pPr lvl="1" eaLnBrk="1" hangingPunct="1"/>
            <a:r>
              <a:rPr lang="en-US" dirty="0" smtClean="0"/>
              <a:t>Turn on 2</a:t>
            </a:r>
            <a:r>
              <a:rPr lang="en-US" baseline="30000" dirty="0" smtClean="0"/>
              <a:t>nd</a:t>
            </a:r>
            <a:r>
              <a:rPr lang="en-US" dirty="0" smtClean="0"/>
              <a:t> DUW, then run cabinet equipment from 1</a:t>
            </a:r>
            <a:r>
              <a:rPr lang="en-US" baseline="30000" dirty="0" smtClean="0"/>
              <a:t>st</a:t>
            </a:r>
            <a:r>
              <a:rPr lang="en-US" dirty="0" smtClean="0"/>
              <a:t> DUW.</a:t>
            </a:r>
          </a:p>
          <a:p>
            <a:pPr lvl="1" eaLnBrk="1" hangingPunct="1"/>
            <a:r>
              <a:rPr lang="en-US" dirty="0" smtClean="0"/>
              <a:t>Wait until both DUWs are synchronized.</a:t>
            </a:r>
          </a:p>
          <a:p>
            <a:pPr lvl="1" eaLnBrk="1" hangingPunct="1"/>
            <a:endParaRPr lang="en-US" dirty="0" smtClean="0"/>
          </a:p>
        </p:txBody>
      </p:sp>
      <p:sp>
        <p:nvSpPr>
          <p:cNvPr id="20483" name="Title 2"/>
          <p:cNvSpPr>
            <a:spLocks noGrp="1"/>
          </p:cNvSpPr>
          <p:nvPr>
            <p:ph type="title"/>
          </p:nvPr>
        </p:nvSpPr>
        <p:spPr>
          <a:xfrm>
            <a:off x="1804584" y="38893"/>
            <a:ext cx="9475993" cy="1085851"/>
          </a:xfrm>
        </p:spPr>
        <p:txBody>
          <a:bodyPr>
            <a:normAutofit/>
          </a:bodyPr>
          <a:lstStyle/>
          <a:p>
            <a:pPr eaLnBrk="1" hangingPunct="1"/>
            <a:r>
              <a:rPr lang="en-US" sz="4000" dirty="0">
                <a:latin typeface="Ericsson Capital TT" pitchFamily="2" charset="0"/>
              </a:rPr>
              <a:t>Add new DUW with export &amp; delete(second situation)</a:t>
            </a:r>
          </a:p>
        </p:txBody>
      </p:sp>
    </p:spTree>
    <p:extLst>
      <p:ext uri="{BB962C8B-B14F-4D97-AF65-F5344CB8AC3E}">
        <p14:creationId xmlns:p14="http://schemas.microsoft.com/office/powerpoint/2010/main" val="1484876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1920875" y="1800227"/>
            <a:ext cx="8351839" cy="3851275"/>
          </a:xfrm>
        </p:spPr>
        <p:txBody>
          <a:bodyPr/>
          <a:lstStyle/>
          <a:p>
            <a:pPr eaLnBrk="1" hangingPunct="1"/>
            <a:endParaRPr lang="en-US" smtClean="0"/>
          </a:p>
        </p:txBody>
      </p:sp>
      <p:sp>
        <p:nvSpPr>
          <p:cNvPr id="21507" name="Title 2"/>
          <p:cNvSpPr>
            <a:spLocks noGrp="1"/>
          </p:cNvSpPr>
          <p:nvPr>
            <p:ph type="title"/>
          </p:nvPr>
        </p:nvSpPr>
        <p:spPr>
          <a:xfrm>
            <a:off x="1917701" y="239713"/>
            <a:ext cx="7494588" cy="1085851"/>
          </a:xfrm>
        </p:spPr>
        <p:txBody>
          <a:bodyPr/>
          <a:lstStyle/>
          <a:p>
            <a:pPr eaLnBrk="1" hangingPunct="1"/>
            <a:r>
              <a:rPr lang="en-US" smtClean="0">
                <a:latin typeface="Ericsson Capital TT" pitchFamily="2" charset="0"/>
              </a:rPr>
              <a:t>Format 2</a:t>
            </a:r>
            <a:r>
              <a:rPr lang="en-US" baseline="30000" smtClean="0">
                <a:latin typeface="Ericsson Capital TT" pitchFamily="2" charset="0"/>
              </a:rPr>
              <a:t>nd</a:t>
            </a:r>
            <a:r>
              <a:rPr lang="en-US" smtClean="0">
                <a:latin typeface="Ericsson Capital TT" pitchFamily="2" charset="0"/>
              </a:rPr>
              <a:t> duw</a:t>
            </a: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r="11949" b="20381"/>
          <a:stretch>
            <a:fillRect/>
          </a:stretch>
        </p:blipFill>
        <p:spPr bwMode="auto">
          <a:xfrm>
            <a:off x="143339" y="1124744"/>
            <a:ext cx="12048661" cy="511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281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1920875" y="1800227"/>
            <a:ext cx="8351839" cy="3851275"/>
          </a:xfrm>
        </p:spPr>
        <p:txBody>
          <a:bodyPr/>
          <a:lstStyle/>
          <a:p>
            <a:pPr eaLnBrk="1" hangingPunct="1"/>
            <a:endParaRPr lang="en-US" smtClean="0"/>
          </a:p>
        </p:txBody>
      </p:sp>
      <p:sp>
        <p:nvSpPr>
          <p:cNvPr id="22531" name="Title 2"/>
          <p:cNvSpPr>
            <a:spLocks noGrp="1"/>
          </p:cNvSpPr>
          <p:nvPr>
            <p:ph type="title"/>
          </p:nvPr>
        </p:nvSpPr>
        <p:spPr>
          <a:xfrm>
            <a:off x="1917701" y="239713"/>
            <a:ext cx="7494588" cy="1085851"/>
          </a:xfrm>
        </p:spPr>
        <p:txBody>
          <a:bodyPr/>
          <a:lstStyle/>
          <a:p>
            <a:pPr eaLnBrk="1" hangingPunct="1"/>
            <a:r>
              <a:rPr lang="en-US" smtClean="0">
                <a:latin typeface="Ericsson Capital TT" pitchFamily="2" charset="0"/>
              </a:rPr>
              <a:t>Export &amp; delete</a:t>
            </a:r>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r="68533" b="60356"/>
          <a:stretch>
            <a:fillRect/>
          </a:stretch>
        </p:blipFill>
        <p:spPr bwMode="auto">
          <a:xfrm>
            <a:off x="-1" y="1325565"/>
            <a:ext cx="5275489" cy="373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901" y="1325565"/>
            <a:ext cx="6005088" cy="417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553" y="5061181"/>
            <a:ext cx="2647951"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471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1920875" y="1800227"/>
            <a:ext cx="8351839" cy="3851275"/>
          </a:xfrm>
        </p:spPr>
        <p:txBody>
          <a:bodyPr/>
          <a:lstStyle/>
          <a:p>
            <a:pPr eaLnBrk="1" hangingPunct="1"/>
            <a:r>
              <a:rPr lang="en-US" smtClean="0"/>
              <a:t>Turn off 2</a:t>
            </a:r>
            <a:r>
              <a:rPr lang="en-US" baseline="30000" smtClean="0"/>
              <a:t>nd</a:t>
            </a:r>
            <a:r>
              <a:rPr lang="en-US" smtClean="0"/>
              <a:t> DUW, connect IDL and F to F cable between DUW then turn the 2</a:t>
            </a:r>
            <a:r>
              <a:rPr lang="en-US" baseline="30000" smtClean="0"/>
              <a:t>nd</a:t>
            </a:r>
            <a:r>
              <a:rPr lang="en-US" smtClean="0"/>
              <a:t> DUW on.</a:t>
            </a:r>
          </a:p>
        </p:txBody>
      </p:sp>
      <p:sp>
        <p:nvSpPr>
          <p:cNvPr id="23555" name="Title 2"/>
          <p:cNvSpPr>
            <a:spLocks noGrp="1"/>
          </p:cNvSpPr>
          <p:nvPr>
            <p:ph type="title"/>
          </p:nvPr>
        </p:nvSpPr>
        <p:spPr>
          <a:xfrm>
            <a:off x="1917701" y="239713"/>
            <a:ext cx="7494588" cy="1085851"/>
          </a:xfrm>
        </p:spPr>
        <p:txBody>
          <a:bodyPr/>
          <a:lstStyle/>
          <a:p>
            <a:pPr eaLnBrk="1" hangingPunct="1"/>
            <a:r>
              <a:rPr lang="en-US" smtClean="0">
                <a:latin typeface="Ericsson Capital TT" pitchFamily="2" charset="0"/>
              </a:rPr>
              <a:t>Cable connection</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728" y="2632077"/>
            <a:ext cx="682625"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952" y="2632077"/>
            <a:ext cx="684213"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558" name="Straight Connector 8"/>
          <p:cNvCxnSpPr>
            <a:cxnSpLocks noChangeShapeType="1"/>
          </p:cNvCxnSpPr>
          <p:nvPr/>
        </p:nvCxnSpPr>
        <p:spPr bwMode="auto">
          <a:xfrm>
            <a:off x="4708527" y="5807075"/>
            <a:ext cx="1920875" cy="0"/>
          </a:xfrm>
          <a:prstGeom prst="line">
            <a:avLst/>
          </a:prstGeom>
          <a:noFill/>
          <a:ln w="28575" algn="ctr">
            <a:solidFill>
              <a:srgbClr val="FF0000"/>
            </a:solidFill>
            <a:round/>
            <a:headEnd type="oval" w="med" len="med"/>
            <a:tailEnd type="oval" w="med" len="med"/>
          </a:ln>
          <a:extLst>
            <a:ext uri="{909E8E84-426E-40DD-AFC4-6F175D3DCCD1}">
              <a14:hiddenFill xmlns:a14="http://schemas.microsoft.com/office/drawing/2010/main">
                <a:noFill/>
              </a14:hiddenFill>
            </a:ext>
          </a:extLst>
        </p:spPr>
      </p:cxnSp>
      <p:cxnSp>
        <p:nvCxnSpPr>
          <p:cNvPr id="23559" name="Straight Connector 10"/>
          <p:cNvCxnSpPr>
            <a:cxnSpLocks noChangeShapeType="1"/>
          </p:cNvCxnSpPr>
          <p:nvPr/>
        </p:nvCxnSpPr>
        <p:spPr bwMode="auto">
          <a:xfrm>
            <a:off x="4708527" y="4716463"/>
            <a:ext cx="1920875" cy="0"/>
          </a:xfrm>
          <a:prstGeom prst="line">
            <a:avLst/>
          </a:prstGeom>
          <a:noFill/>
          <a:ln w="28575" algn="ctr">
            <a:solidFill>
              <a:srgbClr val="FF0000"/>
            </a:solidFill>
            <a:round/>
            <a:headEnd type="oval" w="med" len="med"/>
            <a:tailEnd type="oval" w="med" len="med"/>
          </a:ln>
          <a:extLst>
            <a:ext uri="{909E8E84-426E-40DD-AFC4-6F175D3DCCD1}">
              <a14:hiddenFill xmlns:a14="http://schemas.microsoft.com/office/drawing/2010/main">
                <a:noFill/>
              </a14:hiddenFill>
            </a:ext>
          </a:extLst>
        </p:spPr>
      </p:cxnSp>
      <p:sp>
        <p:nvSpPr>
          <p:cNvPr id="23560" name="TextBox 5"/>
          <p:cNvSpPr txBox="1">
            <a:spLocks noChangeArrowheads="1"/>
          </p:cNvSpPr>
          <p:nvPr/>
        </p:nvSpPr>
        <p:spPr bwMode="auto">
          <a:xfrm>
            <a:off x="5040315" y="4292600"/>
            <a:ext cx="1150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1"/>
              </a:buClr>
              <a:buFont typeface="Ericsson Capital TT" pitchFamily="2" charset="0"/>
              <a:buChar char="–"/>
              <a:defRPr sz="2000">
                <a:solidFill>
                  <a:schemeClr val="tx1"/>
                </a:solidFill>
                <a:latin typeface="Arial" panose="020B0604020202020204" pitchFamily="34" charset="0"/>
              </a:defRPr>
            </a:lvl2pPr>
            <a:lvl3pPr marL="1143000" indent="-228600">
              <a:spcBef>
                <a:spcPct val="20000"/>
              </a:spcBef>
              <a:buClr>
                <a:srgbClr val="92CCE5"/>
              </a:buClr>
              <a:buFont typeface="Ericsson Capital TT" pitchFamily="2" charset="0"/>
              <a:buChar char="›"/>
              <a:defRPr sz="2000">
                <a:solidFill>
                  <a:schemeClr val="tx1"/>
                </a:solidFill>
                <a:latin typeface="Arial" panose="020B0604020202020204" pitchFamily="34" charset="0"/>
              </a:defRPr>
            </a:lvl3pPr>
            <a:lvl4pPr marL="1600200" indent="-228600">
              <a:spcBef>
                <a:spcPct val="20000"/>
              </a:spcBef>
              <a:buClr>
                <a:schemeClr val="tx1"/>
              </a:buClr>
              <a:buFont typeface="Ericsson Capital TT" pitchFamily="2" charset="0"/>
              <a:buChar char="-"/>
              <a:defRPr sz="2000">
                <a:solidFill>
                  <a:schemeClr val="tx1"/>
                </a:solidFill>
                <a:latin typeface="Arial" panose="020B0604020202020204" pitchFamily="34" charset="0"/>
              </a:defRPr>
            </a:lvl4pPr>
            <a:lvl5pPr marL="2057400" indent="-228600">
              <a:spcBef>
                <a:spcPct val="20000"/>
              </a:spcBef>
              <a:buClr>
                <a:schemeClr val="tx1"/>
              </a:buClr>
              <a:buFont typeface="Ericsson Capital TT" pitchFamily="2"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sz="1800"/>
              <a:t>IDL cable</a:t>
            </a:r>
          </a:p>
        </p:txBody>
      </p:sp>
      <p:sp>
        <p:nvSpPr>
          <p:cNvPr id="23561" name="TextBox 12"/>
          <p:cNvSpPr txBox="1">
            <a:spLocks noChangeArrowheads="1"/>
          </p:cNvSpPr>
          <p:nvPr/>
        </p:nvSpPr>
        <p:spPr bwMode="auto">
          <a:xfrm>
            <a:off x="4999039" y="5446715"/>
            <a:ext cx="12682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1"/>
              </a:buClr>
              <a:buFont typeface="Ericsson Capital TT" pitchFamily="2" charset="0"/>
              <a:buChar char="–"/>
              <a:defRPr sz="2000">
                <a:solidFill>
                  <a:schemeClr val="tx1"/>
                </a:solidFill>
                <a:latin typeface="Arial" panose="020B0604020202020204" pitchFamily="34" charset="0"/>
              </a:defRPr>
            </a:lvl2pPr>
            <a:lvl3pPr marL="1143000" indent="-228600">
              <a:spcBef>
                <a:spcPct val="20000"/>
              </a:spcBef>
              <a:buClr>
                <a:srgbClr val="92CCE5"/>
              </a:buClr>
              <a:buFont typeface="Ericsson Capital TT" pitchFamily="2" charset="0"/>
              <a:buChar char="›"/>
              <a:defRPr sz="2000">
                <a:solidFill>
                  <a:schemeClr val="tx1"/>
                </a:solidFill>
                <a:latin typeface="Arial" panose="020B0604020202020204" pitchFamily="34" charset="0"/>
              </a:defRPr>
            </a:lvl3pPr>
            <a:lvl4pPr marL="1600200" indent="-228600">
              <a:spcBef>
                <a:spcPct val="20000"/>
              </a:spcBef>
              <a:buClr>
                <a:schemeClr val="tx1"/>
              </a:buClr>
              <a:buFont typeface="Ericsson Capital TT" pitchFamily="2" charset="0"/>
              <a:buChar char="-"/>
              <a:defRPr sz="2000">
                <a:solidFill>
                  <a:schemeClr val="tx1"/>
                </a:solidFill>
                <a:latin typeface="Arial" panose="020B0604020202020204" pitchFamily="34" charset="0"/>
              </a:defRPr>
            </a:lvl4pPr>
            <a:lvl5pPr marL="2057400" indent="-228600">
              <a:spcBef>
                <a:spcPct val="20000"/>
              </a:spcBef>
              <a:buClr>
                <a:schemeClr val="tx1"/>
              </a:buClr>
              <a:buFont typeface="Ericsson Capital TT" pitchFamily="2"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sz="1600"/>
              <a:t>F to F cable</a:t>
            </a:r>
          </a:p>
        </p:txBody>
      </p:sp>
    </p:spTree>
    <p:extLst>
      <p:ext uri="{BB962C8B-B14F-4D97-AF65-F5344CB8AC3E}">
        <p14:creationId xmlns:p14="http://schemas.microsoft.com/office/powerpoint/2010/main" val="691669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a:xfrm>
            <a:off x="1920875" y="1800227"/>
            <a:ext cx="8351839" cy="3851275"/>
          </a:xfrm>
        </p:spPr>
        <p:txBody>
          <a:bodyPr/>
          <a:lstStyle/>
          <a:p>
            <a:pPr eaLnBrk="1" hangingPunct="1"/>
            <a:endParaRPr lang="en-US" smtClean="0"/>
          </a:p>
        </p:txBody>
      </p:sp>
      <p:sp>
        <p:nvSpPr>
          <p:cNvPr id="25603" name="Title 2"/>
          <p:cNvSpPr>
            <a:spLocks noGrp="1"/>
          </p:cNvSpPr>
          <p:nvPr>
            <p:ph type="title"/>
          </p:nvPr>
        </p:nvSpPr>
        <p:spPr>
          <a:xfrm>
            <a:off x="1917701" y="239713"/>
            <a:ext cx="7494588" cy="1085851"/>
          </a:xfrm>
        </p:spPr>
        <p:txBody>
          <a:bodyPr/>
          <a:lstStyle/>
          <a:p>
            <a:pPr eaLnBrk="1" hangingPunct="1"/>
            <a:r>
              <a:rPr lang="en-US" smtClean="0">
                <a:latin typeface="Ericsson Capital TT" pitchFamily="2" charset="0"/>
              </a:rPr>
              <a:t>Cabinet equipment</a:t>
            </a:r>
            <a:br>
              <a:rPr lang="en-US" smtClean="0">
                <a:latin typeface="Ericsson Capital TT" pitchFamily="2" charset="0"/>
              </a:rPr>
            </a:br>
            <a:r>
              <a:rPr lang="en-US" sz="2800">
                <a:latin typeface="Ericsson Capital TT" pitchFamily="2" charset="0"/>
              </a:rPr>
              <a:t>1</a:t>
            </a:r>
            <a:r>
              <a:rPr lang="en-US" sz="2800" baseline="30000">
                <a:latin typeface="Ericsson Capital TT" pitchFamily="2" charset="0"/>
              </a:rPr>
              <a:t>st</a:t>
            </a:r>
            <a:r>
              <a:rPr lang="en-US" sz="2800">
                <a:latin typeface="Ericsson Capital TT" pitchFamily="2" charset="0"/>
              </a:rPr>
              <a:t> DUW</a:t>
            </a:r>
            <a:endParaRPr lang="en-US" smtClean="0">
              <a:latin typeface="Ericsson Capital TT" pitchFamily="2" charset="0"/>
            </a:endParaRPr>
          </a:p>
        </p:txBody>
      </p:sp>
      <p:pic>
        <p:nvPicPr>
          <p:cNvPr id="25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2" y="1349171"/>
            <a:ext cx="5711957" cy="48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stretch>
            <a:fillRect/>
          </a:stretch>
        </p:blipFill>
        <p:spPr>
          <a:xfrm>
            <a:off x="5723171" y="1347071"/>
            <a:ext cx="6426200" cy="4826000"/>
          </a:xfrm>
          <a:prstGeom prst="rect">
            <a:avLst/>
          </a:prstGeom>
        </p:spPr>
      </p:pic>
    </p:spTree>
    <p:extLst>
      <p:ext uri="{BB962C8B-B14F-4D97-AF65-F5344CB8AC3E}">
        <p14:creationId xmlns:p14="http://schemas.microsoft.com/office/powerpoint/2010/main" val="3856900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6096002" y="1800227"/>
            <a:ext cx="4176713" cy="3851275"/>
          </a:xfrm>
        </p:spPr>
        <p:txBody>
          <a:bodyPr>
            <a:normAutofit/>
          </a:bodyPr>
          <a:lstStyle/>
          <a:p>
            <a:pPr eaLnBrk="1" hangingPunct="1"/>
            <a:r>
              <a:rPr lang="en-US" smtClean="0"/>
              <a:t>If new DUW doesn’t appear, 2</a:t>
            </a:r>
            <a:r>
              <a:rPr lang="en-US" baseline="30000" smtClean="0"/>
              <a:t>nd</a:t>
            </a:r>
            <a:r>
              <a:rPr lang="en-US" smtClean="0"/>
              <a:t> DUW might not be detected by the primary.</a:t>
            </a:r>
          </a:p>
          <a:p>
            <a:pPr eaLnBrk="1" hangingPunct="1"/>
            <a:r>
              <a:rPr lang="en-US" smtClean="0"/>
              <a:t>If that happens, please check:</a:t>
            </a:r>
          </a:p>
          <a:p>
            <a:pPr lvl="1" eaLnBrk="1" hangingPunct="1"/>
            <a:r>
              <a:rPr lang="en-US" smtClean="0"/>
              <a:t>IDL and F to F cable connection. </a:t>
            </a:r>
          </a:p>
          <a:p>
            <a:pPr lvl="1" eaLnBrk="1" hangingPunct="1"/>
            <a:r>
              <a:rPr lang="en-US" smtClean="0"/>
              <a:t>You might need to repeat cabinet equipment configuration.</a:t>
            </a:r>
          </a:p>
        </p:txBody>
      </p:sp>
      <p:sp>
        <p:nvSpPr>
          <p:cNvPr id="26627" name="Title 2"/>
          <p:cNvSpPr>
            <a:spLocks noGrp="1"/>
          </p:cNvSpPr>
          <p:nvPr>
            <p:ph type="title"/>
          </p:nvPr>
        </p:nvSpPr>
        <p:spPr>
          <a:xfrm>
            <a:off x="1917701" y="239713"/>
            <a:ext cx="7494588" cy="1085851"/>
          </a:xfrm>
        </p:spPr>
        <p:txBody>
          <a:bodyPr/>
          <a:lstStyle/>
          <a:p>
            <a:pPr eaLnBrk="1" hangingPunct="1"/>
            <a:r>
              <a:rPr lang="en-US" smtClean="0">
                <a:latin typeface="Ericsson Capital TT" pitchFamily="2" charset="0"/>
              </a:rPr>
              <a:t>Cabinet equipment</a:t>
            </a: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05" y="1508787"/>
            <a:ext cx="5832372" cy="480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7580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07368" y="893365"/>
            <a:ext cx="10468424" cy="5127923"/>
          </a:xfrm>
        </p:spPr>
        <p:txBody>
          <a:bodyPr/>
          <a:lstStyle/>
          <a:p>
            <a:pPr lvl="1"/>
            <a:r>
              <a:rPr lang="en-GB" b="1" dirty="0" smtClean="0"/>
              <a:t>Basic integration steps</a:t>
            </a:r>
          </a:p>
          <a:p>
            <a:pPr lvl="1"/>
            <a:r>
              <a:rPr lang="en-GB" b="1" dirty="0" smtClean="0"/>
              <a:t>Laptop configuration</a:t>
            </a:r>
          </a:p>
          <a:p>
            <a:pPr lvl="1"/>
            <a:r>
              <a:rPr lang="en-GB" b="1" dirty="0" smtClean="0"/>
              <a:t>Format and load Files again</a:t>
            </a:r>
            <a:endParaRPr lang="en-GB" b="1" dirty="0"/>
          </a:p>
        </p:txBody>
      </p:sp>
      <p:sp>
        <p:nvSpPr>
          <p:cNvPr id="4" name="AutoShape 5"/>
          <p:cNvSpPr>
            <a:spLocks noChangeArrowheads="1"/>
          </p:cNvSpPr>
          <p:nvPr/>
        </p:nvSpPr>
        <p:spPr bwMode="auto">
          <a:xfrm>
            <a:off x="204146" y="4170"/>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800" b="1" dirty="0">
                <a:solidFill>
                  <a:schemeClr val="bg1"/>
                </a:solidFill>
              </a:rPr>
              <a:t>Basic Integration</a:t>
            </a: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106732229"/>
              </p:ext>
            </p:extLst>
          </p:nvPr>
        </p:nvGraphicFramePr>
        <p:xfrm>
          <a:off x="6816080" y="1052736"/>
          <a:ext cx="914400" cy="771525"/>
        </p:xfrm>
        <a:graphic>
          <a:graphicData uri="http://schemas.openxmlformats.org/presentationml/2006/ole">
            <mc:AlternateContent xmlns:mc="http://schemas.openxmlformats.org/markup-compatibility/2006">
              <mc:Choice xmlns:v="urn:schemas-microsoft-com:vml" Requires="v">
                <p:oleObj spid="_x0000_s1043" name="Presentation" showAsIcon="1" r:id="rId5" imgW="914400" imgH="771480" progId="PowerPoint.Show.12">
                  <p:embed/>
                </p:oleObj>
              </mc:Choice>
              <mc:Fallback>
                <p:oleObj name="Presentation" showAsIcon="1" r:id="rId5" imgW="914400" imgH="771480" progId="PowerPoint.Show.12">
                  <p:embed/>
                  <p:pic>
                    <p:nvPicPr>
                      <p:cNvPr id="0" name=""/>
                      <p:cNvPicPr/>
                      <p:nvPr/>
                    </p:nvPicPr>
                    <p:blipFill>
                      <a:blip r:embed="rId6"/>
                      <a:stretch>
                        <a:fillRect/>
                      </a:stretch>
                    </p:blipFill>
                    <p:spPr>
                      <a:xfrm>
                        <a:off x="6816080" y="1052736"/>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76679117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1920875" y="1800227"/>
            <a:ext cx="8351839" cy="3851275"/>
          </a:xfrm>
        </p:spPr>
        <p:txBody>
          <a:bodyPr/>
          <a:lstStyle/>
          <a:p>
            <a:pPr eaLnBrk="1" hangingPunct="1"/>
            <a:endParaRPr lang="en-US" smtClean="0"/>
          </a:p>
        </p:txBody>
      </p:sp>
      <p:sp>
        <p:nvSpPr>
          <p:cNvPr id="27651" name="Title 2"/>
          <p:cNvSpPr>
            <a:spLocks noGrp="1"/>
          </p:cNvSpPr>
          <p:nvPr>
            <p:ph type="title"/>
          </p:nvPr>
        </p:nvSpPr>
        <p:spPr>
          <a:xfrm>
            <a:off x="1917701" y="239713"/>
            <a:ext cx="7494588" cy="1085851"/>
          </a:xfrm>
        </p:spPr>
        <p:txBody>
          <a:bodyPr/>
          <a:lstStyle/>
          <a:p>
            <a:pPr eaLnBrk="1" hangingPunct="1"/>
            <a:r>
              <a:rPr lang="en-US" smtClean="0">
                <a:latin typeface="Ericsson Capital TT" pitchFamily="2" charset="0"/>
              </a:rPr>
              <a:t>Cabinet equipment</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b="27486"/>
          <a:stretch>
            <a:fillRect/>
          </a:stretch>
        </p:blipFill>
        <p:spPr bwMode="auto">
          <a:xfrm>
            <a:off x="-17684" y="1124744"/>
            <a:ext cx="6710584" cy="50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901" y="1124744"/>
            <a:ext cx="5438775" cy="268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46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1920875" y="1800227"/>
            <a:ext cx="8351839" cy="3851275"/>
          </a:xfrm>
        </p:spPr>
        <p:txBody>
          <a:bodyPr/>
          <a:lstStyle/>
          <a:p>
            <a:pPr eaLnBrk="1" hangingPunct="1"/>
            <a:endParaRPr lang="en-US" smtClean="0"/>
          </a:p>
        </p:txBody>
      </p:sp>
      <p:sp>
        <p:nvSpPr>
          <p:cNvPr id="28675" name="Title 2"/>
          <p:cNvSpPr>
            <a:spLocks noGrp="1"/>
          </p:cNvSpPr>
          <p:nvPr>
            <p:ph type="title"/>
          </p:nvPr>
        </p:nvSpPr>
        <p:spPr>
          <a:xfrm>
            <a:off x="1917701" y="239713"/>
            <a:ext cx="7494588" cy="1085851"/>
          </a:xfrm>
        </p:spPr>
        <p:txBody>
          <a:bodyPr/>
          <a:lstStyle/>
          <a:p>
            <a:pPr eaLnBrk="1" hangingPunct="1"/>
            <a:r>
              <a:rPr lang="en-US" smtClean="0">
                <a:latin typeface="Ericsson Capital TT" pitchFamily="2" charset="0"/>
              </a:rPr>
              <a:t>Cabinet equipment</a:t>
            </a: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78" y="1800227"/>
            <a:ext cx="7027863" cy="395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69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1920875" y="1800227"/>
            <a:ext cx="8351839" cy="3851275"/>
          </a:xfrm>
        </p:spPr>
        <p:txBody>
          <a:bodyPr/>
          <a:lstStyle/>
          <a:p>
            <a:pPr eaLnBrk="1" hangingPunct="1"/>
            <a:endParaRPr lang="en-US" smtClean="0"/>
          </a:p>
        </p:txBody>
      </p:sp>
      <p:sp>
        <p:nvSpPr>
          <p:cNvPr id="29699" name="Title 2"/>
          <p:cNvSpPr>
            <a:spLocks noGrp="1"/>
          </p:cNvSpPr>
          <p:nvPr>
            <p:ph type="title"/>
          </p:nvPr>
        </p:nvSpPr>
        <p:spPr>
          <a:xfrm>
            <a:off x="1917701" y="239713"/>
            <a:ext cx="7494588" cy="1085851"/>
          </a:xfrm>
        </p:spPr>
        <p:txBody>
          <a:bodyPr/>
          <a:lstStyle/>
          <a:p>
            <a:pPr eaLnBrk="1" hangingPunct="1"/>
            <a:r>
              <a:rPr lang="en-US" sz="4000">
                <a:latin typeface="Ericsson Capital TT" pitchFamily="2" charset="0"/>
              </a:rPr>
              <a:t>Wait for disk  synchronization</a:t>
            </a: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5740"/>
            <a:ext cx="11856640" cy="4897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738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1920875" y="1800227"/>
            <a:ext cx="8351839" cy="3851275"/>
          </a:xfrm>
        </p:spPr>
        <p:txBody>
          <a:bodyPr>
            <a:normAutofit lnSpcReduction="10000"/>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After both DUW are synchronized, load the site equipment configuration</a:t>
            </a:r>
          </a:p>
        </p:txBody>
      </p:sp>
      <p:sp>
        <p:nvSpPr>
          <p:cNvPr id="30723" name="Title 2"/>
          <p:cNvSpPr>
            <a:spLocks noGrp="1"/>
          </p:cNvSpPr>
          <p:nvPr>
            <p:ph type="title"/>
          </p:nvPr>
        </p:nvSpPr>
        <p:spPr>
          <a:xfrm>
            <a:off x="1917701" y="239713"/>
            <a:ext cx="7494588" cy="1085851"/>
          </a:xfrm>
        </p:spPr>
        <p:txBody>
          <a:bodyPr>
            <a:normAutofit/>
          </a:bodyPr>
          <a:lstStyle/>
          <a:p>
            <a:pPr eaLnBrk="1" hangingPunct="1"/>
            <a:r>
              <a:rPr lang="en-US" sz="4000">
                <a:latin typeface="Ericsson Capital TT" pitchFamily="2" charset="0"/>
              </a:rPr>
              <a:t>2</a:t>
            </a:r>
            <a:r>
              <a:rPr lang="en-US" sz="4000" baseline="30000">
                <a:latin typeface="Ericsson Capital TT" pitchFamily="2" charset="0"/>
              </a:rPr>
              <a:t>nd</a:t>
            </a:r>
            <a:r>
              <a:rPr lang="en-US" sz="4000">
                <a:latin typeface="Ericsson Capital TT" pitchFamily="2" charset="0"/>
              </a:rPr>
              <a:t> DUW status – PASSIVEREADY</a:t>
            </a: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1" y="1768477"/>
            <a:ext cx="8367713" cy="250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6754814" y="3930653"/>
            <a:ext cx="3517900" cy="341313"/>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72000" rIns="72000"/>
          <a:lstStyle/>
          <a:p>
            <a:pPr eaLnBrk="1" hangingPunct="1">
              <a:spcBef>
                <a:spcPct val="50000"/>
              </a:spcBef>
              <a:defRPr/>
            </a:pPr>
            <a:endParaRPr lang="en-US" sz="2400">
              <a:solidFill>
                <a:schemeClr val="tx1"/>
              </a:solidFill>
            </a:endParaRPr>
          </a:p>
        </p:txBody>
      </p:sp>
    </p:spTree>
    <p:extLst>
      <p:ext uri="{BB962C8B-B14F-4D97-AF65-F5344CB8AC3E}">
        <p14:creationId xmlns:p14="http://schemas.microsoft.com/office/powerpoint/2010/main" val="3547077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166" y="2965010"/>
            <a:ext cx="19555487" cy="5273305"/>
          </a:xfrm>
        </p:spPr>
        <p:txBody>
          <a:bodyPr/>
          <a:lstStyle/>
          <a:p>
            <a:endParaRPr lang="en-US" dirty="0"/>
          </a:p>
        </p:txBody>
      </p:sp>
      <p:sp>
        <p:nvSpPr>
          <p:cNvPr id="3" name="Title 2"/>
          <p:cNvSpPr>
            <a:spLocks noGrp="1"/>
          </p:cNvSpPr>
          <p:nvPr>
            <p:ph type="title"/>
          </p:nvPr>
        </p:nvSpPr>
        <p:spPr/>
        <p:txBody>
          <a:bodyPr/>
          <a:lstStyle/>
          <a:p>
            <a:r>
              <a:rPr lang="en-US" dirty="0" smtClean="0"/>
              <a:t>OAM Script</a:t>
            </a:r>
            <a:br>
              <a:rPr lang="en-US" dirty="0" smtClean="0"/>
            </a:br>
            <a:r>
              <a:rPr lang="en-US" sz="1467" b="0" dirty="0">
                <a:solidFill>
                  <a:schemeClr val="tx1"/>
                </a:solidFill>
              </a:rPr>
              <a:t>To run the OAM wizard, from the tools menu select OAM access configuration.</a:t>
            </a:r>
            <a:r>
              <a:rPr lang="en-US" dirty="0"/>
              <a:t/>
            </a:r>
            <a:br>
              <a:rPr lang="en-US" dirty="0"/>
            </a:br>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49" y="1171361"/>
            <a:ext cx="11809312" cy="504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9419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7665" y="3118735"/>
            <a:ext cx="18559643" cy="4272717"/>
          </a:xfrm>
        </p:spPr>
        <p:txBody>
          <a:bodyPr/>
          <a:lstStyle/>
          <a:p>
            <a:endParaRPr lang="en-US" dirty="0"/>
          </a:p>
        </p:txBody>
      </p:sp>
      <p:sp>
        <p:nvSpPr>
          <p:cNvPr id="3" name="Title 2"/>
          <p:cNvSpPr>
            <a:spLocks noGrp="1"/>
          </p:cNvSpPr>
          <p:nvPr>
            <p:ph type="title"/>
          </p:nvPr>
        </p:nvSpPr>
        <p:spPr>
          <a:xfrm>
            <a:off x="-31207" y="13397"/>
            <a:ext cx="9992784" cy="1085371"/>
          </a:xfrm>
        </p:spPr>
        <p:txBody>
          <a:bodyPr/>
          <a:lstStyle/>
          <a:p>
            <a:r>
              <a:rPr lang="en-GB" sz="1867" b="0" dirty="0"/>
              <a:t>You will see the screen below do next.</a:t>
            </a:r>
            <a:r>
              <a:rPr lang="en-US" dirty="0"/>
              <a:t/>
            </a:r>
            <a:br>
              <a:rPr lang="en-US" dirty="0"/>
            </a:b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4622"/>
            <a:ext cx="12192000" cy="55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9379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5120" y="2958249"/>
            <a:ext cx="18487912" cy="3852000"/>
          </a:xfrm>
        </p:spPr>
        <p:txBody>
          <a:bodyPr/>
          <a:lstStyle/>
          <a:p>
            <a:endParaRPr lang="en-US" dirty="0"/>
          </a:p>
        </p:txBody>
      </p:sp>
      <p:sp>
        <p:nvSpPr>
          <p:cNvPr id="3" name="Title 2"/>
          <p:cNvSpPr>
            <a:spLocks noGrp="1"/>
          </p:cNvSpPr>
          <p:nvPr>
            <p:ph type="title"/>
          </p:nvPr>
        </p:nvSpPr>
        <p:spPr>
          <a:xfrm>
            <a:off x="0" y="18165"/>
            <a:ext cx="9992784" cy="1085371"/>
          </a:xfrm>
        </p:spPr>
        <p:txBody>
          <a:bodyPr/>
          <a:lstStyle/>
          <a:p>
            <a:r>
              <a:rPr lang="en-US" sz="2400" dirty="0"/>
              <a:t>Select file from your drive location and do next.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3" y="1164601"/>
            <a:ext cx="1214488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729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6156" y="2985210"/>
            <a:ext cx="18341440" cy="4866236"/>
          </a:xfrm>
        </p:spPr>
        <p:txBody>
          <a:bodyPr/>
          <a:lstStyle/>
          <a:p>
            <a:endParaRPr lang="en-US" dirty="0"/>
          </a:p>
        </p:txBody>
      </p:sp>
      <p:sp>
        <p:nvSpPr>
          <p:cNvPr id="3" name="Title 2"/>
          <p:cNvSpPr>
            <a:spLocks noGrp="1"/>
          </p:cNvSpPr>
          <p:nvPr>
            <p:ph type="title"/>
          </p:nvPr>
        </p:nvSpPr>
        <p:spPr>
          <a:xfrm>
            <a:off x="0" y="6089"/>
            <a:ext cx="9992784" cy="1085371"/>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39" y="6090"/>
            <a:ext cx="12048661" cy="620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237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454" y="1887070"/>
            <a:ext cx="18559641" cy="4279876"/>
          </a:xfrm>
        </p:spPr>
        <p:txBody>
          <a:bodyPr/>
          <a:lstStyle/>
          <a:p>
            <a:endParaRPr lang="en-US" dirty="0"/>
          </a:p>
        </p:txBody>
      </p:sp>
      <p:sp>
        <p:nvSpPr>
          <p:cNvPr id="3" name="Title 2"/>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3" y="-123394"/>
            <a:ext cx="12192000" cy="644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776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942" y="1793649"/>
            <a:ext cx="17712197" cy="5323561"/>
          </a:xfrm>
        </p:spPr>
        <p:txBody>
          <a:bodyPr/>
          <a:lstStyle/>
          <a:p>
            <a:endParaRPr lang="en-US" dirty="0"/>
          </a:p>
        </p:txBody>
      </p:sp>
      <p:sp>
        <p:nvSpPr>
          <p:cNvPr id="3" name="Title 2"/>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 y="0"/>
            <a:ext cx="12191876" cy="621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071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3352" y="980728"/>
            <a:ext cx="10468424" cy="4073525"/>
          </a:xfrm>
        </p:spPr>
        <p:txBody>
          <a:bodyPr/>
          <a:lstStyle/>
          <a:p>
            <a:r>
              <a:rPr lang="en-GB" dirty="0" smtClean="0"/>
              <a:t>Basic Scripts for 3G</a:t>
            </a:r>
          </a:p>
          <a:p>
            <a:r>
              <a:rPr lang="en-GB" dirty="0" smtClean="0"/>
              <a:t>How many Scripts required</a:t>
            </a:r>
          </a:p>
          <a:p>
            <a:r>
              <a:rPr lang="en-GB" dirty="0" smtClean="0"/>
              <a:t>How to make scripts</a:t>
            </a:r>
          </a:p>
          <a:p>
            <a:r>
              <a:rPr lang="en-GB" dirty="0" smtClean="0"/>
              <a:t>How to load scripts</a:t>
            </a:r>
          </a:p>
          <a:p>
            <a:endParaRPr lang="en-GB" dirty="0"/>
          </a:p>
        </p:txBody>
      </p:sp>
      <p:sp>
        <p:nvSpPr>
          <p:cNvPr id="4"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a:r>
              <a:rPr lang="en-GB" sz="2400" b="1" dirty="0" smtClean="0">
                <a:solidFill>
                  <a:schemeClr val="bg1"/>
                </a:solidFill>
              </a:rPr>
              <a:t>Scripting</a:t>
            </a:r>
            <a:endParaRPr lang="en-GB" sz="2400" b="1" dirty="0">
              <a:solidFill>
                <a:schemeClr val="bg1"/>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386685798"/>
              </p:ext>
            </p:extLst>
          </p:nvPr>
        </p:nvGraphicFramePr>
        <p:xfrm>
          <a:off x="1847528" y="5229200"/>
          <a:ext cx="914400" cy="771525"/>
        </p:xfrm>
        <a:graphic>
          <a:graphicData uri="http://schemas.openxmlformats.org/presentationml/2006/ole">
            <mc:AlternateContent xmlns:mc="http://schemas.openxmlformats.org/markup-compatibility/2006">
              <mc:Choice xmlns:v="urn:schemas-microsoft-com:vml" Requires="v">
                <p:oleObj spid="_x0000_s208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1847528" y="52292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23429061"/>
              </p:ext>
            </p:extLst>
          </p:nvPr>
        </p:nvGraphicFramePr>
        <p:xfrm>
          <a:off x="2884054" y="5227528"/>
          <a:ext cx="914400" cy="771525"/>
        </p:xfrm>
        <a:graphic>
          <a:graphicData uri="http://schemas.openxmlformats.org/presentationml/2006/ole">
            <mc:AlternateContent xmlns:mc="http://schemas.openxmlformats.org/markup-compatibility/2006">
              <mc:Choice xmlns:v="urn:schemas-microsoft-com:vml" Requires="v">
                <p:oleObj spid="_x0000_s2083" name="Packager Shell Object" showAsIcon="1" r:id="rId5" imgW="914400" imgH="771480" progId="Package">
                  <p:embed/>
                </p:oleObj>
              </mc:Choice>
              <mc:Fallback>
                <p:oleObj name="Packager Shell Object" showAsIcon="1" r:id="rId5" imgW="914400" imgH="771480" progId="Package">
                  <p:embed/>
                  <p:pic>
                    <p:nvPicPr>
                      <p:cNvPr id="0" name=""/>
                      <p:cNvPicPr/>
                      <p:nvPr/>
                    </p:nvPicPr>
                    <p:blipFill>
                      <a:blip r:embed="rId6"/>
                      <a:stretch>
                        <a:fillRect/>
                      </a:stretch>
                    </p:blipFill>
                    <p:spPr>
                      <a:xfrm>
                        <a:off x="2884054" y="522752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2723509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817" y="1793649"/>
            <a:ext cx="18559643" cy="4996505"/>
          </a:xfrm>
        </p:spPr>
        <p:txBody>
          <a:bodyPr/>
          <a:lstStyle/>
          <a:p>
            <a:endParaRPr lang="en-US" dirty="0"/>
          </a:p>
        </p:txBody>
      </p:sp>
      <p:sp>
        <p:nvSpPr>
          <p:cNvPr id="3" name="Title 2"/>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30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462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169" y="1800000"/>
            <a:ext cx="18549975" cy="5586393"/>
          </a:xfrm>
        </p:spPr>
        <p:txBody>
          <a:bodyPr/>
          <a:lstStyle/>
          <a:p>
            <a:endParaRPr lang="en-US" dirty="0"/>
          </a:p>
        </p:txBody>
      </p:sp>
      <p:sp>
        <p:nvSpPr>
          <p:cNvPr id="3" name="Title 2"/>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1"/>
            <a:ext cx="12185649" cy="620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1690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1"/>
            <a:ext cx="12185649" cy="620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182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2818" y="1777147"/>
            <a:ext cx="18624309" cy="6036888"/>
          </a:xfrm>
        </p:spPr>
        <p:txBody>
          <a:bodyPr/>
          <a:lstStyle/>
          <a:p>
            <a:endParaRPr lang="en-US" dirty="0"/>
          </a:p>
        </p:txBody>
      </p:sp>
      <p:sp>
        <p:nvSpPr>
          <p:cNvPr id="3" name="Title 2"/>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02"/>
            <a:ext cx="12192000" cy="622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9234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168" y="1800000"/>
            <a:ext cx="18549977" cy="4166581"/>
          </a:xfrm>
        </p:spPr>
        <p:txBody>
          <a:bodyPr/>
          <a:lstStyle/>
          <a:p>
            <a:endParaRPr lang="en-US" dirty="0"/>
          </a:p>
        </p:txBody>
      </p:sp>
      <p:sp>
        <p:nvSpPr>
          <p:cNvPr id="3" name="Title 2"/>
          <p:cNvSpPr>
            <a:spLocks noGrp="1"/>
          </p:cNvSpPr>
          <p:nvPr>
            <p:ph type="title"/>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 y="6351"/>
            <a:ext cx="12185651" cy="627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5939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169" y="1800000"/>
            <a:ext cx="18549975" cy="4790368"/>
          </a:xfrm>
        </p:spPr>
        <p:txBody>
          <a:bodyPr/>
          <a:lstStyle/>
          <a:p>
            <a:endParaRPr lang="en-US" dirty="0"/>
          </a:p>
        </p:txBody>
      </p:sp>
      <p:sp>
        <p:nvSpPr>
          <p:cNvPr id="3" name="Title 2"/>
          <p:cNvSpPr>
            <a:spLocks noGrp="1"/>
          </p:cNvSpPr>
          <p:nvPr>
            <p:ph type="title"/>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1"/>
            <a:ext cx="12185649" cy="620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254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169" y="1800000"/>
            <a:ext cx="19860196" cy="5722440"/>
          </a:xfrm>
        </p:spPr>
        <p:txBody>
          <a:bodyPr/>
          <a:lstStyle/>
          <a:p>
            <a:endParaRPr lang="en-US" dirty="0"/>
          </a:p>
        </p:txBody>
      </p:sp>
      <p:sp>
        <p:nvSpPr>
          <p:cNvPr id="3" name="Title 2"/>
          <p:cNvSpPr>
            <a:spLocks noGrp="1"/>
          </p:cNvSpPr>
          <p:nvPr>
            <p:ph type="title"/>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350"/>
            <a:ext cx="12185649" cy="620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8018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 y="6352"/>
            <a:ext cx="12185651" cy="619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866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7408" y="692696"/>
            <a:ext cx="10468424" cy="4073525"/>
          </a:xfrm>
        </p:spPr>
        <p:txBody>
          <a:bodyPr/>
          <a:lstStyle/>
          <a:p>
            <a:pPr marL="0" lvl="1" indent="0">
              <a:buClr>
                <a:srgbClr val="777777"/>
              </a:buClr>
              <a:buSzPct val="60000"/>
              <a:buNone/>
            </a:pPr>
            <a:r>
              <a:rPr lang="en-GB" b="1" dirty="0" smtClean="0"/>
              <a:t>NODE GROUP</a:t>
            </a:r>
          </a:p>
          <a:p>
            <a:pPr marL="342799" lvl="1" indent="-342799">
              <a:buClr>
                <a:srgbClr val="777777"/>
              </a:buClr>
              <a:buSzPct val="60000"/>
              <a:buFont typeface="Wingdings" pitchFamily="2" charset="2"/>
              <a:buChar char="l"/>
            </a:pPr>
            <a:endParaRPr lang="en-GB" sz="1200" dirty="0"/>
          </a:p>
          <a:p>
            <a:pPr marL="342799" lvl="1" indent="-342799">
              <a:buClr>
                <a:srgbClr val="777777"/>
              </a:buClr>
              <a:buSzPct val="60000"/>
              <a:buFont typeface="Wingdings" pitchFamily="2" charset="2"/>
              <a:buChar char="l"/>
            </a:pPr>
            <a:r>
              <a:rPr lang="en-GB" sz="1200" dirty="0" smtClean="0"/>
              <a:t>The </a:t>
            </a:r>
            <a:r>
              <a:rPr lang="en-GB" sz="1200" dirty="0"/>
              <a:t>set of nodes that are connected to each other by shared </a:t>
            </a:r>
            <a:r>
              <a:rPr lang="en-GB" sz="1200" dirty="0" err="1"/>
              <a:t>RUs.</a:t>
            </a:r>
            <a:r>
              <a:rPr lang="en-GB" sz="1200" dirty="0"/>
              <a:t> All nodes in the group must be synchronized to each other, both in frequency and </a:t>
            </a:r>
            <a:r>
              <a:rPr lang="en-GB" sz="1200" dirty="0" smtClean="0"/>
              <a:t>time</a:t>
            </a:r>
          </a:p>
          <a:p>
            <a:pPr marL="342799" lvl="1" indent="-342799">
              <a:buClr>
                <a:srgbClr val="777777"/>
              </a:buClr>
              <a:buSzPct val="60000"/>
              <a:buFont typeface="Wingdings" pitchFamily="2" charset="2"/>
              <a:buChar char="l"/>
            </a:pPr>
            <a:r>
              <a:rPr lang="en-GB" sz="1200" dirty="0"/>
              <a:t>A Node configured to be part of a Node Group for </a:t>
            </a:r>
            <a:r>
              <a:rPr lang="en-GB" sz="1200" dirty="0" smtClean="0"/>
              <a:t>Synchronization</a:t>
            </a:r>
          </a:p>
          <a:p>
            <a:pPr marL="342799" lvl="1" indent="-342799">
              <a:buClr>
                <a:srgbClr val="777777"/>
              </a:buClr>
              <a:buSzPct val="60000"/>
              <a:buFont typeface="Wingdings" pitchFamily="2" charset="2"/>
              <a:buChar char="l"/>
            </a:pPr>
            <a:r>
              <a:rPr lang="en-GB" sz="1200" b="1" dirty="0" smtClean="0">
                <a:solidFill>
                  <a:schemeClr val="tx2">
                    <a:lumMod val="60000"/>
                    <a:lumOff val="40000"/>
                  </a:schemeClr>
                </a:solidFill>
              </a:rPr>
              <a:t>SP</a:t>
            </a:r>
            <a:r>
              <a:rPr lang="en-GB" sz="1200" dirty="0" smtClean="0"/>
              <a:t> The </a:t>
            </a:r>
            <a:r>
              <a:rPr lang="en-GB" sz="1200" dirty="0"/>
              <a:t>NGSM within the Node Group that currently is synchronizing towards one of the Node Groups external network references and is providing other NGSMs with Node Group internal synchronization. The SP can only provide synchronization to other NGSMs via Radio Configurations for </a:t>
            </a:r>
            <a:r>
              <a:rPr lang="en-GB" sz="1200" dirty="0" err="1"/>
              <a:t>Multistandard</a:t>
            </a:r>
            <a:r>
              <a:rPr lang="en-GB" sz="1200" dirty="0"/>
              <a:t> RBS</a:t>
            </a:r>
            <a:r>
              <a:rPr lang="en-GB" sz="1200" dirty="0" smtClean="0"/>
              <a:t>.</a:t>
            </a:r>
          </a:p>
          <a:p>
            <a:pPr marL="342799" lvl="1" indent="-342799">
              <a:buClr>
                <a:srgbClr val="777777"/>
              </a:buClr>
              <a:buSzPct val="60000"/>
              <a:buFont typeface="Wingdings" pitchFamily="2" charset="2"/>
              <a:buChar char="l"/>
            </a:pPr>
            <a:r>
              <a:rPr lang="en-GB" sz="1200" b="1" dirty="0" smtClean="0">
                <a:solidFill>
                  <a:schemeClr val="tx2">
                    <a:lumMod val="60000"/>
                    <a:lumOff val="40000"/>
                  </a:schemeClr>
                </a:solidFill>
              </a:rPr>
              <a:t>SR</a:t>
            </a:r>
            <a:r>
              <a:rPr lang="en-GB" sz="1200" dirty="0" smtClean="0"/>
              <a:t> An </a:t>
            </a:r>
            <a:r>
              <a:rPr lang="en-GB" sz="1200" dirty="0"/>
              <a:t>NGSM Node within the Node Group that currently is synchronizing towards one of the Node Groups internal synchronization </a:t>
            </a:r>
            <a:r>
              <a:rPr lang="en-GB" sz="1200" dirty="0" smtClean="0"/>
              <a:t>references.</a:t>
            </a:r>
          </a:p>
          <a:p>
            <a:pPr marL="342799" lvl="1" indent="-342799">
              <a:buClr>
                <a:srgbClr val="777777"/>
              </a:buClr>
              <a:buSzPct val="60000"/>
              <a:buFont typeface="Wingdings" pitchFamily="2" charset="2"/>
              <a:buChar char="l"/>
            </a:pPr>
            <a:endParaRPr lang="en-GB" sz="1200" b="1" dirty="0">
              <a:solidFill>
                <a:schemeClr val="tx1">
                  <a:lumMod val="75000"/>
                  <a:lumOff val="25000"/>
                </a:schemeClr>
              </a:solidFill>
              <a:latin typeface="微软雅黑" pitchFamily="34" charset="-122"/>
              <a:ea typeface="微软雅黑" pitchFamily="34" charset="-122"/>
            </a:endParaRPr>
          </a:p>
        </p:txBody>
      </p:sp>
      <p:sp>
        <p:nvSpPr>
          <p:cNvPr id="4"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lvl="1" algn="ctr">
              <a:buClr>
                <a:srgbClr val="777777"/>
              </a:buClr>
              <a:buSzPct val="60000"/>
            </a:pPr>
            <a:r>
              <a:rPr lang="en-GB" sz="2400" b="1" dirty="0">
                <a:solidFill>
                  <a:schemeClr val="bg1"/>
                </a:solidFill>
                <a:latin typeface="微软雅黑" pitchFamily="34" charset="-122"/>
                <a:ea typeface="微软雅黑" pitchFamily="34" charset="-122"/>
              </a:rPr>
              <a:t>Node Group</a:t>
            </a:r>
          </a:p>
        </p:txBody>
      </p:sp>
      <p:pic>
        <p:nvPicPr>
          <p:cNvPr id="2" name="Picture 1"/>
          <p:cNvPicPr>
            <a:picLocks noChangeAspect="1"/>
          </p:cNvPicPr>
          <p:nvPr/>
        </p:nvPicPr>
        <p:blipFill>
          <a:blip r:embed="rId2"/>
          <a:stretch>
            <a:fillRect/>
          </a:stretch>
        </p:blipFill>
        <p:spPr>
          <a:xfrm>
            <a:off x="3791744" y="3140968"/>
            <a:ext cx="4896544" cy="2907195"/>
          </a:xfrm>
          <a:prstGeom prst="rect">
            <a:avLst/>
          </a:prstGeom>
        </p:spPr>
      </p:pic>
    </p:spTree>
    <p:extLst>
      <p:ext uri="{BB962C8B-B14F-4D97-AF65-F5344CB8AC3E}">
        <p14:creationId xmlns:p14="http://schemas.microsoft.com/office/powerpoint/2010/main" val="349158356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11002" y="692696"/>
            <a:ext cx="10468424" cy="5184229"/>
          </a:xfrm>
        </p:spPr>
        <p:txBody>
          <a:bodyPr/>
          <a:lstStyle/>
          <a:p>
            <a:pPr marL="342900" indent="-342900">
              <a:buFont typeface="+mj-lt"/>
              <a:buAutoNum type="arabicPeriod"/>
            </a:pPr>
            <a:r>
              <a:rPr lang="en-GB" sz="1400" b="0" dirty="0" smtClean="0"/>
              <a:t>St </a:t>
            </a:r>
            <a:r>
              <a:rPr lang="en-GB" sz="1400" b="0" dirty="0" err="1" smtClean="0"/>
              <a:t>ru</a:t>
            </a:r>
            <a:endParaRPr lang="en-GB" sz="1400" b="0" dirty="0" smtClean="0"/>
          </a:p>
          <a:p>
            <a:pPr marL="342900" indent="-342900">
              <a:buFont typeface="+mj-lt"/>
              <a:buAutoNum type="arabicPeriod"/>
            </a:pPr>
            <a:r>
              <a:rPr lang="en-GB" sz="1400" b="0" dirty="0" smtClean="0"/>
              <a:t>St cell</a:t>
            </a:r>
          </a:p>
          <a:p>
            <a:pPr marL="342900" indent="-342900">
              <a:buFont typeface="+mj-lt"/>
              <a:buAutoNum type="arabicPeriod"/>
            </a:pPr>
            <a:r>
              <a:rPr lang="en-GB" sz="1400" b="0" dirty="0" smtClean="0"/>
              <a:t>Get radio no</a:t>
            </a:r>
          </a:p>
          <a:p>
            <a:pPr marL="342900" indent="-342900">
              <a:buFont typeface="+mj-lt"/>
              <a:buAutoNum type="arabicPeriod"/>
            </a:pPr>
            <a:r>
              <a:rPr lang="en-GB" sz="1400" b="0" dirty="0" smtClean="0"/>
              <a:t>Get </a:t>
            </a:r>
            <a:r>
              <a:rPr lang="en-GB" sz="1400" b="0" dirty="0" err="1" smtClean="0"/>
              <a:t>nodeg</a:t>
            </a:r>
            <a:endParaRPr lang="en-GB" sz="1400" b="0" dirty="0" smtClean="0"/>
          </a:p>
          <a:p>
            <a:pPr marL="342900" indent="-342900">
              <a:buFont typeface="+mj-lt"/>
              <a:buAutoNum type="arabicPeriod"/>
            </a:pPr>
            <a:r>
              <a:rPr lang="en-GB" sz="1400" b="0" dirty="0" err="1" smtClean="0"/>
              <a:t>Stip</a:t>
            </a:r>
            <a:endParaRPr lang="en-GB" sz="1400" b="0" dirty="0" smtClean="0"/>
          </a:p>
          <a:p>
            <a:pPr marL="342900" indent="-342900">
              <a:buFont typeface="+mj-lt"/>
              <a:buAutoNum type="arabicPeriod"/>
            </a:pPr>
            <a:r>
              <a:rPr lang="en-GB" sz="1400" b="0" dirty="0" smtClean="0"/>
              <a:t>Get </a:t>
            </a:r>
            <a:r>
              <a:rPr lang="en-GB" sz="1400" b="0" dirty="0" err="1" smtClean="0"/>
              <a:t>nodeip</a:t>
            </a:r>
            <a:endParaRPr lang="en-GB" sz="1400" b="0" dirty="0" smtClean="0"/>
          </a:p>
          <a:p>
            <a:pPr marL="342900" indent="-342900">
              <a:buFont typeface="+mj-lt"/>
              <a:buAutoNum type="arabicPeriod"/>
            </a:pPr>
            <a:r>
              <a:rPr lang="en-GB" sz="1400" b="0" dirty="0" err="1" smtClean="0"/>
              <a:t>Sts</a:t>
            </a:r>
            <a:endParaRPr lang="en-GB" sz="1400" b="0" dirty="0" smtClean="0"/>
          </a:p>
          <a:p>
            <a:pPr marL="342900" indent="-342900">
              <a:buFont typeface="+mj-lt"/>
              <a:buAutoNum type="arabicPeriod"/>
            </a:pPr>
            <a:r>
              <a:rPr lang="en-GB" sz="1400" b="0" dirty="0" err="1" smtClean="0"/>
              <a:t>Cvls</a:t>
            </a:r>
            <a:endParaRPr lang="en-GB" sz="1400" b="0" dirty="0" smtClean="0"/>
          </a:p>
          <a:p>
            <a:pPr marL="342900" indent="-342900">
              <a:buFont typeface="+mj-lt"/>
              <a:buAutoNum type="arabicPeriod"/>
            </a:pPr>
            <a:r>
              <a:rPr lang="en-GB" sz="1400" b="0" dirty="0" err="1" smtClean="0"/>
              <a:t>Cvms</a:t>
            </a:r>
            <a:endParaRPr lang="en-GB" sz="1400" b="0" dirty="0" smtClean="0"/>
          </a:p>
          <a:p>
            <a:pPr marL="342900" indent="-342900">
              <a:buFont typeface="+mj-lt"/>
              <a:buAutoNum type="arabicPeriod"/>
            </a:pPr>
            <a:r>
              <a:rPr lang="en-GB" sz="1400" b="0" dirty="0" err="1" smtClean="0"/>
              <a:t>Acc</a:t>
            </a:r>
            <a:r>
              <a:rPr lang="en-GB" sz="1400" b="0" dirty="0" smtClean="0"/>
              <a:t> 0 </a:t>
            </a:r>
            <a:r>
              <a:rPr lang="en-GB" sz="1400" b="0" dirty="0" err="1" smtClean="0"/>
              <a:t>manualrestart</a:t>
            </a:r>
            <a:endParaRPr lang="en-GB" sz="1400" b="0" dirty="0" smtClean="0"/>
          </a:p>
          <a:p>
            <a:pPr marL="342900" indent="-342900">
              <a:buFont typeface="+mj-lt"/>
              <a:buAutoNum type="arabicPeriod"/>
            </a:pPr>
            <a:r>
              <a:rPr lang="en-GB" sz="1400" b="0" dirty="0" smtClean="0"/>
              <a:t>Alt</a:t>
            </a:r>
          </a:p>
          <a:p>
            <a:pPr marL="342900" indent="-342900">
              <a:buFont typeface="+mj-lt"/>
              <a:buAutoNum type="arabicPeriod"/>
            </a:pPr>
            <a:r>
              <a:rPr lang="en-GB" sz="1400" b="0" dirty="0" err="1" smtClean="0"/>
              <a:t>Lga</a:t>
            </a:r>
            <a:endParaRPr lang="en-GB" sz="1400" b="0" dirty="0" smtClean="0"/>
          </a:p>
          <a:p>
            <a:pPr marL="342900" indent="-342900">
              <a:buFont typeface="+mj-lt"/>
              <a:buAutoNum type="arabicPeriod"/>
            </a:pPr>
            <a:r>
              <a:rPr lang="en-GB" sz="1400" b="0" dirty="0" err="1" smtClean="0"/>
              <a:t>Lgn</a:t>
            </a:r>
            <a:endParaRPr lang="en-GB" sz="1400" b="0" dirty="0" smtClean="0"/>
          </a:p>
          <a:p>
            <a:pPr marL="0" indent="0">
              <a:buNone/>
            </a:pPr>
            <a:endParaRPr lang="en-GB" sz="1400" b="0" dirty="0"/>
          </a:p>
        </p:txBody>
      </p:sp>
      <p:sp>
        <p:nvSpPr>
          <p:cNvPr id="4"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lvl="1" algn="ctr">
              <a:buClr>
                <a:srgbClr val="777777"/>
              </a:buClr>
              <a:buSzPct val="60000"/>
            </a:pPr>
            <a:r>
              <a:rPr lang="en-GB" sz="2400" b="1" dirty="0">
                <a:solidFill>
                  <a:schemeClr val="bg1"/>
                </a:solidFill>
                <a:latin typeface="微软雅黑" pitchFamily="34" charset="-122"/>
                <a:ea typeface="微软雅黑" pitchFamily="34" charset="-122"/>
              </a:rPr>
              <a:t>Basic Commands</a:t>
            </a:r>
          </a:p>
        </p:txBody>
      </p:sp>
    </p:spTree>
    <p:extLst>
      <p:ext uri="{BB962C8B-B14F-4D97-AF65-F5344CB8AC3E}">
        <p14:creationId xmlns:p14="http://schemas.microsoft.com/office/powerpoint/2010/main" val="363115277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a:xfrm>
            <a:off x="911424" y="1508787"/>
            <a:ext cx="10657184" cy="4416491"/>
          </a:xfrm>
        </p:spPr>
        <p:txBody>
          <a:bodyPr/>
          <a:lstStyle/>
          <a:p>
            <a:pPr eaLnBrk="1" hangingPunct="1"/>
            <a:r>
              <a:rPr lang="en-US" dirty="0" smtClean="0"/>
              <a:t>If the RBS 6000 3G will be configured from scratch, the steps will be:</a:t>
            </a:r>
          </a:p>
          <a:p>
            <a:pPr lvl="1" eaLnBrk="1" hangingPunct="1"/>
            <a:r>
              <a:rPr lang="en-US" dirty="0" smtClean="0"/>
              <a:t>Format and load basic package to primary (1</a:t>
            </a:r>
            <a:r>
              <a:rPr lang="en-US" baseline="30000" dirty="0" smtClean="0"/>
              <a:t>st</a:t>
            </a:r>
            <a:r>
              <a:rPr lang="en-US" dirty="0" smtClean="0"/>
              <a:t>) DUW.</a:t>
            </a:r>
          </a:p>
          <a:p>
            <a:pPr lvl="1" eaLnBrk="1" hangingPunct="1"/>
            <a:r>
              <a:rPr lang="en-US" dirty="0" smtClean="0"/>
              <a:t>Format secondary (2</a:t>
            </a:r>
            <a:r>
              <a:rPr lang="en-US" baseline="30000" dirty="0" smtClean="0"/>
              <a:t>nd</a:t>
            </a:r>
            <a:r>
              <a:rPr lang="en-US" dirty="0" smtClean="0"/>
              <a:t>) DUW.</a:t>
            </a:r>
          </a:p>
          <a:p>
            <a:pPr lvl="1" eaLnBrk="1" hangingPunct="1"/>
            <a:r>
              <a:rPr lang="en-US" dirty="0" smtClean="0"/>
              <a:t>Turn off 2</a:t>
            </a:r>
            <a:r>
              <a:rPr lang="en-US" baseline="30000" dirty="0" smtClean="0"/>
              <a:t>nd</a:t>
            </a:r>
            <a:r>
              <a:rPr lang="en-US" dirty="0" smtClean="0"/>
              <a:t> DUW, connect IDL and F to F cable between both DUWs.</a:t>
            </a:r>
          </a:p>
          <a:p>
            <a:pPr lvl="1" eaLnBrk="1" hangingPunct="1"/>
            <a:r>
              <a:rPr lang="en-US" dirty="0" smtClean="0"/>
              <a:t>Turn on 2</a:t>
            </a:r>
            <a:r>
              <a:rPr lang="en-US" baseline="30000" dirty="0" smtClean="0"/>
              <a:t>nd</a:t>
            </a:r>
            <a:r>
              <a:rPr lang="en-US" dirty="0" smtClean="0"/>
              <a:t> DUW, then run Cabinet Equipment from 1</a:t>
            </a:r>
            <a:r>
              <a:rPr lang="en-US" baseline="30000" dirty="0" smtClean="0"/>
              <a:t>st</a:t>
            </a:r>
            <a:r>
              <a:rPr lang="en-US" dirty="0" smtClean="0"/>
              <a:t> DUW.</a:t>
            </a:r>
          </a:p>
          <a:p>
            <a:pPr lvl="1" eaLnBrk="1" hangingPunct="1"/>
            <a:r>
              <a:rPr lang="en-US" dirty="0" smtClean="0"/>
              <a:t>Wait until both DUW are synchronized.</a:t>
            </a:r>
          </a:p>
        </p:txBody>
      </p:sp>
      <p:sp>
        <p:nvSpPr>
          <p:cNvPr id="9219" name="Title 2"/>
          <p:cNvSpPr>
            <a:spLocks noGrp="1"/>
          </p:cNvSpPr>
          <p:nvPr>
            <p:ph type="title"/>
          </p:nvPr>
        </p:nvSpPr>
        <p:spPr>
          <a:xfrm>
            <a:off x="1631504" y="900057"/>
            <a:ext cx="7060705" cy="596999"/>
          </a:xfrm>
        </p:spPr>
        <p:txBody>
          <a:bodyPr>
            <a:normAutofit fontScale="90000"/>
          </a:bodyPr>
          <a:lstStyle/>
          <a:p>
            <a:pPr algn="ctr" eaLnBrk="1" hangingPunct="1"/>
            <a:r>
              <a:rPr lang="en-US" sz="6400" dirty="0">
                <a:latin typeface="Ericsson Capital TT" pitchFamily="2" charset="0"/>
              </a:rPr>
              <a:t>New dual DUW commissioning</a:t>
            </a:r>
          </a:p>
        </p:txBody>
      </p:sp>
      <p:sp>
        <p:nvSpPr>
          <p:cNvPr id="4"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lvl="1" algn="ctr">
              <a:buClr>
                <a:srgbClr val="777777"/>
              </a:buClr>
              <a:buSzPct val="60000"/>
            </a:pPr>
            <a:r>
              <a:rPr lang="en-GB" sz="2400" b="1" dirty="0">
                <a:solidFill>
                  <a:schemeClr val="bg1"/>
                </a:solidFill>
                <a:latin typeface="微软雅黑" pitchFamily="34" charset="-122"/>
                <a:ea typeface="微软雅黑" pitchFamily="34" charset="-122"/>
              </a:rPr>
              <a:t>Configuration and C</a:t>
            </a:r>
            <a:r>
              <a:rPr lang="en-GB" sz="2400" b="1" dirty="0" smtClean="0">
                <a:solidFill>
                  <a:schemeClr val="bg1"/>
                </a:solidFill>
                <a:latin typeface="微软雅黑" pitchFamily="34" charset="-122"/>
                <a:ea typeface="微软雅黑" pitchFamily="34" charset="-122"/>
              </a:rPr>
              <a:t>onnections</a:t>
            </a:r>
            <a:endParaRPr lang="en-GB" sz="2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64271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11002" y="908720"/>
            <a:ext cx="10468424" cy="4968205"/>
          </a:xfrm>
        </p:spPr>
        <p:txBody>
          <a:bodyPr/>
          <a:lstStyle/>
          <a:p>
            <a:r>
              <a:rPr lang="en-GB" dirty="0" smtClean="0"/>
              <a:t>Power issue</a:t>
            </a:r>
          </a:p>
          <a:p>
            <a:r>
              <a:rPr lang="en-GB" dirty="0" smtClean="0"/>
              <a:t>IP changed</a:t>
            </a:r>
          </a:p>
          <a:p>
            <a:r>
              <a:rPr lang="en-GB" dirty="0" smtClean="0"/>
              <a:t>DUW faulty</a:t>
            </a:r>
          </a:p>
          <a:p>
            <a:r>
              <a:rPr lang="en-GB" dirty="0" smtClean="0"/>
              <a:t>SW error</a:t>
            </a:r>
          </a:p>
          <a:p>
            <a:r>
              <a:rPr lang="en-GB" dirty="0" smtClean="0"/>
              <a:t>Sync issue</a:t>
            </a:r>
          </a:p>
          <a:p>
            <a:r>
              <a:rPr lang="en-GB" dirty="0" smtClean="0"/>
              <a:t>Digital cable alarm</a:t>
            </a:r>
          </a:p>
          <a:p>
            <a:r>
              <a:rPr lang="en-GB" dirty="0" smtClean="0"/>
              <a:t>VSWR</a:t>
            </a:r>
          </a:p>
          <a:p>
            <a:r>
              <a:rPr lang="en-GB" dirty="0" smtClean="0"/>
              <a:t>RRU fault</a:t>
            </a:r>
            <a:endParaRPr lang="en-GB" dirty="0"/>
          </a:p>
        </p:txBody>
      </p:sp>
      <p:sp>
        <p:nvSpPr>
          <p:cNvPr id="4" name="AutoShape 5"/>
          <p:cNvSpPr>
            <a:spLocks noChangeArrowheads="1"/>
          </p:cNvSpPr>
          <p:nvPr/>
        </p:nvSpPr>
        <p:spPr bwMode="auto">
          <a:xfrm>
            <a:off x="104762" y="44185"/>
            <a:ext cx="12022561" cy="507868"/>
          </a:xfrm>
          <a:prstGeom prst="flowChartAlternateProcess">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lvl="1" algn="ctr">
              <a:buClr>
                <a:srgbClr val="777777"/>
              </a:buClr>
              <a:buSzPct val="60000"/>
            </a:pPr>
            <a:r>
              <a:rPr lang="en-GB" sz="2400" b="1" dirty="0">
                <a:solidFill>
                  <a:schemeClr val="bg1"/>
                </a:solidFill>
                <a:latin typeface="微软雅黑" pitchFamily="34" charset="-122"/>
                <a:ea typeface="微软雅黑" pitchFamily="34" charset="-122"/>
              </a:rPr>
              <a:t>Common Faults</a:t>
            </a:r>
          </a:p>
        </p:txBody>
      </p:sp>
    </p:spTree>
    <p:extLst>
      <p:ext uri="{BB962C8B-B14F-4D97-AF65-F5344CB8AC3E}">
        <p14:creationId xmlns:p14="http://schemas.microsoft.com/office/powerpoint/2010/main" val="45129434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6169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r="11949" b="20381"/>
          <a:stretch>
            <a:fillRect/>
          </a:stretch>
        </p:blipFill>
        <p:spPr bwMode="auto">
          <a:xfrm>
            <a:off x="46997" y="1700808"/>
            <a:ext cx="6433047" cy="451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itle 2"/>
          <p:cNvSpPr>
            <a:spLocks noGrp="1"/>
          </p:cNvSpPr>
          <p:nvPr>
            <p:ph type="title"/>
          </p:nvPr>
        </p:nvSpPr>
        <p:spPr>
          <a:xfrm>
            <a:off x="1917701" y="239713"/>
            <a:ext cx="7494588" cy="1085851"/>
          </a:xfrm>
        </p:spPr>
        <p:txBody>
          <a:bodyPr/>
          <a:lstStyle/>
          <a:p>
            <a:pPr eaLnBrk="1" hangingPunct="1"/>
            <a:r>
              <a:rPr lang="en-US" sz="3600">
                <a:latin typeface="Ericsson Capital TT" pitchFamily="2" charset="0"/>
              </a:rPr>
              <a:t>Format and load basic package to 1</a:t>
            </a:r>
            <a:r>
              <a:rPr lang="en-US" sz="3600" baseline="30000">
                <a:latin typeface="Ericsson Capital TT" pitchFamily="2" charset="0"/>
              </a:rPr>
              <a:t>st</a:t>
            </a:r>
            <a:r>
              <a:rPr lang="en-US" sz="3600">
                <a:latin typeface="Ericsson Capital TT" pitchFamily="2" charset="0"/>
              </a:rPr>
              <a:t> duw</a:t>
            </a: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036" y="1713285"/>
            <a:ext cx="5548625" cy="450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25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1920875" y="1800227"/>
            <a:ext cx="8351839" cy="3851275"/>
          </a:xfrm>
        </p:spPr>
        <p:txBody>
          <a:bodyPr/>
          <a:lstStyle/>
          <a:p>
            <a:pPr eaLnBrk="1" hangingPunct="1"/>
            <a:endParaRPr lang="en-US" smtClean="0"/>
          </a:p>
        </p:txBody>
      </p:sp>
      <p:sp>
        <p:nvSpPr>
          <p:cNvPr id="11267" name="Title 2"/>
          <p:cNvSpPr>
            <a:spLocks noGrp="1"/>
          </p:cNvSpPr>
          <p:nvPr>
            <p:ph type="title"/>
          </p:nvPr>
        </p:nvSpPr>
        <p:spPr>
          <a:xfrm>
            <a:off x="1917701" y="239713"/>
            <a:ext cx="7494588" cy="1085851"/>
          </a:xfrm>
        </p:spPr>
        <p:txBody>
          <a:bodyPr/>
          <a:lstStyle/>
          <a:p>
            <a:pPr eaLnBrk="1" hangingPunct="1"/>
            <a:r>
              <a:rPr lang="en-US" smtClean="0">
                <a:latin typeface="Ericsson Capital TT" pitchFamily="2" charset="0"/>
              </a:rPr>
              <a:t>Format 2</a:t>
            </a:r>
            <a:r>
              <a:rPr lang="en-US" baseline="30000" smtClean="0">
                <a:latin typeface="Ericsson Capital TT" pitchFamily="2" charset="0"/>
              </a:rPr>
              <a:t>nd</a:t>
            </a:r>
            <a:r>
              <a:rPr lang="en-US" smtClean="0">
                <a:latin typeface="Ericsson Capital TT" pitchFamily="2" charset="0"/>
              </a:rPr>
              <a:t> duw</a:t>
            </a: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r="11949" b="20381"/>
          <a:stretch>
            <a:fillRect/>
          </a:stretch>
        </p:blipFill>
        <p:spPr bwMode="auto">
          <a:xfrm>
            <a:off x="623393" y="1412776"/>
            <a:ext cx="10369152" cy="480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765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1920875" y="1800227"/>
            <a:ext cx="8351839" cy="3851275"/>
          </a:xfrm>
        </p:spPr>
        <p:txBody>
          <a:bodyPr/>
          <a:lstStyle/>
          <a:p>
            <a:pPr eaLnBrk="1" hangingPunct="1"/>
            <a:r>
              <a:rPr lang="en-US" smtClean="0"/>
              <a:t>Turn off 2</a:t>
            </a:r>
            <a:r>
              <a:rPr lang="en-US" baseline="30000" smtClean="0"/>
              <a:t>nd</a:t>
            </a:r>
            <a:r>
              <a:rPr lang="en-US" smtClean="0"/>
              <a:t> DUW, connect IDL and F to F cable between DUW then turn the 2</a:t>
            </a:r>
            <a:r>
              <a:rPr lang="en-US" baseline="30000" smtClean="0"/>
              <a:t>nd</a:t>
            </a:r>
            <a:r>
              <a:rPr lang="en-US" smtClean="0"/>
              <a:t> DUW on.</a:t>
            </a:r>
          </a:p>
        </p:txBody>
      </p:sp>
      <p:sp>
        <p:nvSpPr>
          <p:cNvPr id="12291" name="Title 2"/>
          <p:cNvSpPr>
            <a:spLocks noGrp="1"/>
          </p:cNvSpPr>
          <p:nvPr>
            <p:ph type="title"/>
          </p:nvPr>
        </p:nvSpPr>
        <p:spPr>
          <a:xfrm>
            <a:off x="1917701" y="239713"/>
            <a:ext cx="7494588" cy="1085851"/>
          </a:xfrm>
        </p:spPr>
        <p:txBody>
          <a:bodyPr/>
          <a:lstStyle/>
          <a:p>
            <a:pPr eaLnBrk="1" hangingPunct="1"/>
            <a:r>
              <a:rPr lang="en-US" smtClean="0">
                <a:latin typeface="Ericsson Capital TT" pitchFamily="2" charset="0"/>
              </a:rPr>
              <a:t>Cable connection</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728" y="2632077"/>
            <a:ext cx="682625"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952" y="2632077"/>
            <a:ext cx="684213"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294" name="Straight Connector 8"/>
          <p:cNvCxnSpPr>
            <a:cxnSpLocks noChangeShapeType="1"/>
          </p:cNvCxnSpPr>
          <p:nvPr/>
        </p:nvCxnSpPr>
        <p:spPr bwMode="auto">
          <a:xfrm>
            <a:off x="4708527" y="5807075"/>
            <a:ext cx="1920875" cy="0"/>
          </a:xfrm>
          <a:prstGeom prst="line">
            <a:avLst/>
          </a:prstGeom>
          <a:noFill/>
          <a:ln w="28575" algn="ctr">
            <a:solidFill>
              <a:srgbClr val="FF0000"/>
            </a:solidFill>
            <a:round/>
            <a:headEnd type="oval" w="med" len="med"/>
            <a:tailEnd type="oval" w="med" len="med"/>
          </a:ln>
          <a:extLst>
            <a:ext uri="{909E8E84-426E-40DD-AFC4-6F175D3DCCD1}">
              <a14:hiddenFill xmlns:a14="http://schemas.microsoft.com/office/drawing/2010/main">
                <a:noFill/>
              </a14:hiddenFill>
            </a:ext>
          </a:extLst>
        </p:spPr>
      </p:cxnSp>
      <p:cxnSp>
        <p:nvCxnSpPr>
          <p:cNvPr id="12295" name="Straight Connector 10"/>
          <p:cNvCxnSpPr>
            <a:cxnSpLocks noChangeShapeType="1"/>
          </p:cNvCxnSpPr>
          <p:nvPr/>
        </p:nvCxnSpPr>
        <p:spPr bwMode="auto">
          <a:xfrm>
            <a:off x="4708527" y="4716463"/>
            <a:ext cx="1920875" cy="0"/>
          </a:xfrm>
          <a:prstGeom prst="line">
            <a:avLst/>
          </a:prstGeom>
          <a:noFill/>
          <a:ln w="28575" algn="ctr">
            <a:solidFill>
              <a:srgbClr val="FF0000"/>
            </a:solidFill>
            <a:round/>
            <a:headEnd type="oval" w="med" len="med"/>
            <a:tailEnd type="oval" w="med" len="med"/>
          </a:ln>
          <a:extLst>
            <a:ext uri="{909E8E84-426E-40DD-AFC4-6F175D3DCCD1}">
              <a14:hiddenFill xmlns:a14="http://schemas.microsoft.com/office/drawing/2010/main">
                <a:noFill/>
              </a14:hiddenFill>
            </a:ext>
          </a:extLst>
        </p:spPr>
      </p:cxnSp>
      <p:sp>
        <p:nvSpPr>
          <p:cNvPr id="12296" name="TextBox 5"/>
          <p:cNvSpPr txBox="1">
            <a:spLocks noChangeArrowheads="1"/>
          </p:cNvSpPr>
          <p:nvPr/>
        </p:nvSpPr>
        <p:spPr bwMode="auto">
          <a:xfrm>
            <a:off x="5040315" y="4292600"/>
            <a:ext cx="1150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1"/>
              </a:buClr>
              <a:buFont typeface="Ericsson Capital TT" pitchFamily="2" charset="0"/>
              <a:buChar char="–"/>
              <a:defRPr sz="2000">
                <a:solidFill>
                  <a:schemeClr val="tx1"/>
                </a:solidFill>
                <a:latin typeface="Arial" panose="020B0604020202020204" pitchFamily="34" charset="0"/>
              </a:defRPr>
            </a:lvl2pPr>
            <a:lvl3pPr marL="1143000" indent="-228600">
              <a:spcBef>
                <a:spcPct val="20000"/>
              </a:spcBef>
              <a:buClr>
                <a:srgbClr val="92CCE5"/>
              </a:buClr>
              <a:buFont typeface="Ericsson Capital TT" pitchFamily="2" charset="0"/>
              <a:buChar char="›"/>
              <a:defRPr sz="2000">
                <a:solidFill>
                  <a:schemeClr val="tx1"/>
                </a:solidFill>
                <a:latin typeface="Arial" panose="020B0604020202020204" pitchFamily="34" charset="0"/>
              </a:defRPr>
            </a:lvl3pPr>
            <a:lvl4pPr marL="1600200" indent="-228600">
              <a:spcBef>
                <a:spcPct val="20000"/>
              </a:spcBef>
              <a:buClr>
                <a:schemeClr val="tx1"/>
              </a:buClr>
              <a:buFont typeface="Ericsson Capital TT" pitchFamily="2" charset="0"/>
              <a:buChar char="-"/>
              <a:defRPr sz="2000">
                <a:solidFill>
                  <a:schemeClr val="tx1"/>
                </a:solidFill>
                <a:latin typeface="Arial" panose="020B0604020202020204" pitchFamily="34" charset="0"/>
              </a:defRPr>
            </a:lvl4pPr>
            <a:lvl5pPr marL="2057400" indent="-228600">
              <a:spcBef>
                <a:spcPct val="20000"/>
              </a:spcBef>
              <a:buClr>
                <a:schemeClr val="tx1"/>
              </a:buClr>
              <a:buFont typeface="Ericsson Capital TT" pitchFamily="2"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sz="1800"/>
              <a:t>IDL cable</a:t>
            </a:r>
          </a:p>
        </p:txBody>
      </p:sp>
      <p:sp>
        <p:nvSpPr>
          <p:cNvPr id="12297" name="TextBox 12"/>
          <p:cNvSpPr txBox="1">
            <a:spLocks noChangeArrowheads="1"/>
          </p:cNvSpPr>
          <p:nvPr/>
        </p:nvSpPr>
        <p:spPr bwMode="auto">
          <a:xfrm>
            <a:off x="4999039" y="5446715"/>
            <a:ext cx="12682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A9D4"/>
              </a:buClr>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tx1"/>
              </a:buClr>
              <a:buFont typeface="Ericsson Capital TT" pitchFamily="2" charset="0"/>
              <a:buChar char="–"/>
              <a:defRPr sz="2000">
                <a:solidFill>
                  <a:schemeClr val="tx1"/>
                </a:solidFill>
                <a:latin typeface="Arial" panose="020B0604020202020204" pitchFamily="34" charset="0"/>
              </a:defRPr>
            </a:lvl2pPr>
            <a:lvl3pPr marL="1143000" indent="-228600">
              <a:spcBef>
                <a:spcPct val="20000"/>
              </a:spcBef>
              <a:buClr>
                <a:srgbClr val="92CCE5"/>
              </a:buClr>
              <a:buFont typeface="Ericsson Capital TT" pitchFamily="2" charset="0"/>
              <a:buChar char="›"/>
              <a:defRPr sz="2000">
                <a:solidFill>
                  <a:schemeClr val="tx1"/>
                </a:solidFill>
                <a:latin typeface="Arial" panose="020B0604020202020204" pitchFamily="34" charset="0"/>
              </a:defRPr>
            </a:lvl3pPr>
            <a:lvl4pPr marL="1600200" indent="-228600">
              <a:spcBef>
                <a:spcPct val="20000"/>
              </a:spcBef>
              <a:buClr>
                <a:schemeClr val="tx1"/>
              </a:buClr>
              <a:buFont typeface="Ericsson Capital TT" pitchFamily="2" charset="0"/>
              <a:buChar char="-"/>
              <a:defRPr sz="2000">
                <a:solidFill>
                  <a:schemeClr val="tx1"/>
                </a:solidFill>
                <a:latin typeface="Arial" panose="020B0604020202020204" pitchFamily="34" charset="0"/>
              </a:defRPr>
            </a:lvl4pPr>
            <a:lvl5pPr marL="2057400" indent="-228600">
              <a:spcBef>
                <a:spcPct val="20000"/>
              </a:spcBef>
              <a:buClr>
                <a:schemeClr val="tx1"/>
              </a:buClr>
              <a:buFont typeface="Ericsson Capital TT" pitchFamily="2"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Ericsson Capital TT" pitchFamily="2" charset="0"/>
              <a:buChar char="›"/>
              <a:defRPr sz="2000">
                <a:solidFill>
                  <a:schemeClr val="tx1"/>
                </a:solidFill>
                <a:latin typeface="Arial" panose="020B0604020202020204" pitchFamily="34" charset="0"/>
              </a:defRPr>
            </a:lvl9pPr>
          </a:lstStyle>
          <a:p>
            <a:pPr eaLnBrk="1" hangingPunct="1">
              <a:spcBef>
                <a:spcPct val="0"/>
              </a:spcBef>
              <a:buClrTx/>
              <a:buFontTx/>
              <a:buNone/>
            </a:pPr>
            <a:r>
              <a:rPr lang="en-US" sz="1600"/>
              <a:t>F to F cable</a:t>
            </a:r>
          </a:p>
        </p:txBody>
      </p:sp>
    </p:spTree>
    <p:extLst>
      <p:ext uri="{BB962C8B-B14F-4D97-AF65-F5344CB8AC3E}">
        <p14:creationId xmlns:p14="http://schemas.microsoft.com/office/powerpoint/2010/main" val="4062840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1920875" y="1800227"/>
            <a:ext cx="8351839" cy="3851275"/>
          </a:xfrm>
        </p:spPr>
        <p:txBody>
          <a:bodyPr/>
          <a:lstStyle/>
          <a:p>
            <a:pPr eaLnBrk="1" hangingPunct="1"/>
            <a:endParaRPr lang="en-US" smtClean="0"/>
          </a:p>
        </p:txBody>
      </p:sp>
      <p:sp>
        <p:nvSpPr>
          <p:cNvPr id="14339" name="Title 2"/>
          <p:cNvSpPr>
            <a:spLocks noGrp="1"/>
          </p:cNvSpPr>
          <p:nvPr>
            <p:ph type="title"/>
          </p:nvPr>
        </p:nvSpPr>
        <p:spPr>
          <a:xfrm>
            <a:off x="1917701" y="239713"/>
            <a:ext cx="7494588" cy="1085851"/>
          </a:xfrm>
        </p:spPr>
        <p:txBody>
          <a:bodyPr/>
          <a:lstStyle/>
          <a:p>
            <a:pPr eaLnBrk="1" hangingPunct="1"/>
            <a:r>
              <a:rPr lang="en-US" dirty="0" smtClean="0">
                <a:latin typeface="Ericsson Capital TT" pitchFamily="2" charset="0"/>
              </a:rPr>
              <a:t>Cabinet equipment</a:t>
            </a:r>
            <a:br>
              <a:rPr lang="en-US" dirty="0" smtClean="0">
                <a:latin typeface="Ericsson Capital TT" pitchFamily="2" charset="0"/>
              </a:rPr>
            </a:br>
            <a:r>
              <a:rPr lang="en-US" sz="2800" dirty="0">
                <a:latin typeface="Ericsson Capital TT" pitchFamily="2" charset="0"/>
              </a:rPr>
              <a:t>1</a:t>
            </a:r>
            <a:r>
              <a:rPr lang="en-US" sz="2800" baseline="30000" dirty="0">
                <a:latin typeface="Ericsson Capital TT" pitchFamily="2" charset="0"/>
              </a:rPr>
              <a:t>st</a:t>
            </a:r>
            <a:r>
              <a:rPr lang="en-US" sz="2800" dirty="0">
                <a:latin typeface="Ericsson Capital TT" pitchFamily="2" charset="0"/>
              </a:rPr>
              <a:t> DUW</a:t>
            </a:r>
            <a:endParaRPr lang="en-US" dirty="0" smtClean="0">
              <a:latin typeface="Ericsson Capital TT" pitchFamily="2" charset="0"/>
            </a:endParaRPr>
          </a:p>
        </p:txBody>
      </p:sp>
      <p:pic>
        <p:nvPicPr>
          <p:cNvPr id="14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7071"/>
            <a:ext cx="5711957" cy="479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5723171" y="1347071"/>
            <a:ext cx="6426200" cy="4826000"/>
          </a:xfrm>
          <a:prstGeom prst="rect">
            <a:avLst/>
          </a:prstGeom>
        </p:spPr>
      </p:pic>
    </p:spTree>
    <p:extLst>
      <p:ext uri="{BB962C8B-B14F-4D97-AF65-F5344CB8AC3E}">
        <p14:creationId xmlns:p14="http://schemas.microsoft.com/office/powerpoint/2010/main" val="25465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6096002" y="1800227"/>
            <a:ext cx="4176713" cy="3851275"/>
          </a:xfrm>
        </p:spPr>
        <p:txBody>
          <a:bodyPr>
            <a:normAutofit/>
          </a:bodyPr>
          <a:lstStyle/>
          <a:p>
            <a:pPr eaLnBrk="1" hangingPunct="1"/>
            <a:r>
              <a:rPr lang="en-US" smtClean="0"/>
              <a:t>If new DUW doesn’t appear, 2</a:t>
            </a:r>
            <a:r>
              <a:rPr lang="en-US" baseline="30000" smtClean="0"/>
              <a:t>nd</a:t>
            </a:r>
            <a:r>
              <a:rPr lang="en-US" smtClean="0"/>
              <a:t> DUW might not be detected by the primary.</a:t>
            </a:r>
          </a:p>
          <a:p>
            <a:pPr eaLnBrk="1" hangingPunct="1"/>
            <a:r>
              <a:rPr lang="en-US" smtClean="0"/>
              <a:t>If that happens, please check:</a:t>
            </a:r>
          </a:p>
          <a:p>
            <a:pPr lvl="1" eaLnBrk="1" hangingPunct="1"/>
            <a:r>
              <a:rPr lang="en-US" smtClean="0"/>
              <a:t>IDL and F to F cable connection. </a:t>
            </a:r>
          </a:p>
          <a:p>
            <a:pPr lvl="1" eaLnBrk="1" hangingPunct="1"/>
            <a:r>
              <a:rPr lang="en-US" smtClean="0"/>
              <a:t>You might need to repeat cabinet equipment configuration.</a:t>
            </a:r>
          </a:p>
        </p:txBody>
      </p:sp>
      <p:sp>
        <p:nvSpPr>
          <p:cNvPr id="15363" name="Title 2"/>
          <p:cNvSpPr>
            <a:spLocks noGrp="1"/>
          </p:cNvSpPr>
          <p:nvPr>
            <p:ph type="title"/>
          </p:nvPr>
        </p:nvSpPr>
        <p:spPr>
          <a:xfrm>
            <a:off x="1917701" y="239713"/>
            <a:ext cx="7494588" cy="1085851"/>
          </a:xfrm>
        </p:spPr>
        <p:txBody>
          <a:bodyPr/>
          <a:lstStyle/>
          <a:p>
            <a:pPr eaLnBrk="1" hangingPunct="1"/>
            <a:r>
              <a:rPr lang="en-US" smtClean="0">
                <a:latin typeface="Ericsson Capital TT" pitchFamily="2" charset="0"/>
              </a:rPr>
              <a:t>Cabinet equipment</a:t>
            </a: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0" y="1286718"/>
            <a:ext cx="6066732" cy="496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9687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1_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2_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6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5_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10981</TotalTime>
  <Words>603</Words>
  <Application>Microsoft Office PowerPoint</Application>
  <PresentationFormat>Widescreen</PresentationFormat>
  <Paragraphs>116</Paragraphs>
  <Slides>41</Slides>
  <Notes>4</Notes>
  <HiddenSlides>0</HiddenSlides>
  <MMClips>0</MMClips>
  <ScaleCrop>false</ScaleCrop>
  <HeadingPairs>
    <vt:vector size="8" baseType="variant">
      <vt:variant>
        <vt:lpstr>Fonts Used</vt:lpstr>
      </vt:variant>
      <vt:variant>
        <vt:i4>16</vt:i4>
      </vt:variant>
      <vt:variant>
        <vt:lpstr>Theme</vt:lpstr>
      </vt:variant>
      <vt:variant>
        <vt:i4>9</vt:i4>
      </vt:variant>
      <vt:variant>
        <vt:lpstr>Embedded OLE Servers</vt:lpstr>
      </vt:variant>
      <vt:variant>
        <vt:i4>2</vt:i4>
      </vt:variant>
      <vt:variant>
        <vt:lpstr>Slide Titles</vt:lpstr>
      </vt:variant>
      <vt:variant>
        <vt:i4>41</vt:i4>
      </vt:variant>
    </vt:vector>
  </HeadingPairs>
  <TitlesOfParts>
    <vt:vector size="68" baseType="lpstr">
      <vt:lpstr>Batang</vt:lpstr>
      <vt:lpstr>微软雅黑</vt:lpstr>
      <vt:lpstr>ＭＳ Ｐゴシック</vt:lpstr>
      <vt:lpstr>ＭＳ Ｐゴシック</vt:lpstr>
      <vt:lpstr>SimHei</vt:lpstr>
      <vt:lpstr>SimHei</vt:lpstr>
      <vt:lpstr>SimSun</vt:lpstr>
      <vt:lpstr>华文细黑</vt:lpstr>
      <vt:lpstr>Arial</vt:lpstr>
      <vt:lpstr>Calibri</vt:lpstr>
      <vt:lpstr>Ericsson Capital TT</vt:lpstr>
      <vt:lpstr>FrutigerNext LT Bold</vt:lpstr>
      <vt:lpstr>FrutigerNext LT Medium</vt:lpstr>
      <vt:lpstr>FrutigerNext LT Regular</vt:lpstr>
      <vt:lpstr>Trebuchet MS</vt:lpstr>
      <vt:lpstr>Wingdings</vt:lpstr>
      <vt:lpstr>Blank</vt:lpstr>
      <vt:lpstr>14_主题1</vt:lpstr>
      <vt:lpstr>41_主题1</vt:lpstr>
      <vt:lpstr>1_Blank</vt:lpstr>
      <vt:lpstr>15_主题1</vt:lpstr>
      <vt:lpstr>42_主题1</vt:lpstr>
      <vt:lpstr>16_主题1</vt:lpstr>
      <vt:lpstr>35_主题1</vt:lpstr>
      <vt:lpstr>10_主题1</vt:lpstr>
      <vt:lpstr>Presentation</vt:lpstr>
      <vt:lpstr>Packager Shell Object</vt:lpstr>
      <vt:lpstr>PowerPoint Presentation</vt:lpstr>
      <vt:lpstr>PowerPoint Presentation</vt:lpstr>
      <vt:lpstr>PowerPoint Presentation</vt:lpstr>
      <vt:lpstr>New dual DUW commissioning</vt:lpstr>
      <vt:lpstr>Format and load basic package to 1st duw</vt:lpstr>
      <vt:lpstr>Format 2nd duw</vt:lpstr>
      <vt:lpstr>Cable connection</vt:lpstr>
      <vt:lpstr>Cabinet equipment 1st DUW</vt:lpstr>
      <vt:lpstr>Cabinet equipment</vt:lpstr>
      <vt:lpstr>Cabinet equipment</vt:lpstr>
      <vt:lpstr>Cabinet equipment</vt:lpstr>
      <vt:lpstr>Wait for disk synchronization</vt:lpstr>
      <vt:lpstr>2nd DUW status – PASSIVEREADY</vt:lpstr>
      <vt:lpstr>Add new DUW with export &amp; delete(second situation)</vt:lpstr>
      <vt:lpstr>Format 2nd duw</vt:lpstr>
      <vt:lpstr>Export &amp; delete</vt:lpstr>
      <vt:lpstr>Cable connection</vt:lpstr>
      <vt:lpstr>Cabinet equipment 1st DUW</vt:lpstr>
      <vt:lpstr>Cabinet equipment</vt:lpstr>
      <vt:lpstr>Cabinet equipment</vt:lpstr>
      <vt:lpstr>Cabinet equipment</vt:lpstr>
      <vt:lpstr>Wait for disk  synchronization</vt:lpstr>
      <vt:lpstr>2nd DUW status – PASSIVEREADY</vt:lpstr>
      <vt:lpstr>OAM Script To run the OAM wizard, from the tools menu select OAM access configuration.  </vt:lpstr>
      <vt:lpstr>You will see the screen below do next. </vt:lpstr>
      <vt:lpstr>Select file from your drive location and do next.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Dream Theater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Christos Samaras</dc:creator>
  <cp:lastModifiedBy>Muhammad Faisal Iqbal</cp:lastModifiedBy>
  <cp:revision>946</cp:revision>
  <dcterms:created xsi:type="dcterms:W3CDTF">2012-04-26T15:08:35Z</dcterms:created>
  <dcterms:modified xsi:type="dcterms:W3CDTF">2018-03-03T07:05:35Z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(3)Kd9oCftpDOoj6yYGuRr/FZqxDurs1LGmGSQ+NgaH3VZBPAvpniwYMOc3AQH1HzC/3zYMIquO
5/gf6bg+VtgY1DE5JAiU7NwYsKu4ORRk1kQ70a+qMza58NhHoGBEP/MM38637EuB0+808dJO
1C/NH1uk39PAVdot1ouQf4tFhaulKl99ha/e+VWcFr1yhQU38b/XXLsD8ya66lDxpTtLcV8Q
quZ/Jaa7VJTY+rQQzs</vt:lpwstr>
  </property>
  <property fmtid="{D5CDD505-2E9C-101B-9397-08002B2CF9AE}" pid="3" name="_2015_ms_pID_7253431">
    <vt:lpwstr>rxGjs7AKfbznXFBDRVp6hZPsuxcsb5zpik29d71Ob6W+bEHyGI5VdM
VA5Q4b2s7jIEfYgvNHvSi5MJuD4xZ7zrz1V8Z01cg+XvNP7A6UQc76cTzg4yPctXH8HhV1zw
K97UpIFa0pVZ2TOz5a0dOSoe7hW9hY70q1ZMzagwINEIuwR3H6OwEjNgc8pO+7i8pqBrR0AO
uYRVBcGKpnbTp4k08OwcC2kAjkrxQYsk7Es/</vt:lpwstr>
  </property>
  <property fmtid="{D5CDD505-2E9C-101B-9397-08002B2CF9AE}" pid="4" name="_2015_ms_pID_7253432">
    <vt:lpwstr>0g==</vt:lpwstr>
  </property>
  <property fmtid="{D5CDD505-2E9C-101B-9397-08002B2CF9AE}" pid="5" name="_NewReviewCycle">
    <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1520025037</vt:lpwstr>
  </property>
</Properties>
</file>