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
    <Relationship Id="rId3" Type="http://schemas.openxmlformats.org/officeDocument/2006/relationships/extended-properties" Target="docProps/app.xml"/>
    <Relationship Id="rId2" Type="http://schemas.openxmlformats.org/package/2006/relationships/metadata/core-properties" Target="docProps/core.xml"/>
    <Relationship Id="rId1" Type="http://schemas.openxmlformats.org/officeDocument/2006/relationships/officeDocument" Target="ppt/presentation.xml"/>
  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3" r:id="rId36"/>
    <p:sldId id="319" r:id="rId3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ya" initials="P" lastIdx="1" clrIdx="0">
    <p:extLst>
      <p:ext uri="{19B8F6BF-5375-455C-9EA6-DF929625EA0E}">
        <p15:presenceInfo xmlns="" xmlns:p15="http://schemas.microsoft.com/office/powerpoint/2012/main" userId="Pa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16T18:43:49.077" idx="1">
    <p:pos x="0" y="0"/>
    <p:text/>
    <p:extLst>
      <p:ext uri="{C676402C-5697-4E1C-873F-D02D1690AC5C}">
        <p15:threadingInfo xmlns="" xmlns:p15="http://schemas.microsoft.com/office/powerpoint/2012/main" timeZoneBias="-27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46BEE44-4F75-4D72-9A86-7DE8D77CED42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E9C977F-E1CB-4B25-959C-E9DE24CAD2B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139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                            1.آدرس </a:t>
            </a:r>
            <a:r>
              <a:rPr lang="en-US" dirty="0" smtClean="0"/>
              <a:t>IP</a:t>
            </a:r>
            <a:r>
              <a:rPr lang="en-US" baseline="0" dirty="0" smtClean="0"/>
              <a:t> </a:t>
            </a:r>
            <a:r>
              <a:rPr lang="fa-IR" baseline="0" dirty="0" smtClean="0"/>
              <a:t> و </a:t>
            </a:r>
            <a:r>
              <a:rPr lang="en-US" baseline="0" dirty="0" smtClean="0"/>
              <a:t>default gateway </a:t>
            </a:r>
            <a:r>
              <a:rPr lang="fa-IR" baseline="0" dirty="0" smtClean="0"/>
              <a:t> حتما ست شود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C977F-E1CB-4B25-959C-E9DE24CAD2B4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715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1.برای</a:t>
            </a:r>
            <a:r>
              <a:rPr lang="fa-IR" baseline="0" dirty="0" smtClean="0"/>
              <a:t> </a:t>
            </a:r>
            <a:r>
              <a:rPr lang="en-US" baseline="0" dirty="0" smtClean="0"/>
              <a:t>connect</a:t>
            </a:r>
            <a:r>
              <a:rPr lang="fa-IR" baseline="0" dirty="0" smtClean="0"/>
              <a:t> به </a:t>
            </a:r>
            <a:r>
              <a:rPr lang="en-US" baseline="0" dirty="0" smtClean="0"/>
              <a:t>LMT A</a:t>
            </a:r>
            <a:r>
              <a:rPr lang="fa-IR" baseline="0" dirty="0" smtClean="0"/>
              <a:t> از برنامه </a:t>
            </a:r>
            <a:r>
              <a:rPr lang="en-US" baseline="0" dirty="0" smtClean="0"/>
              <a:t>Hyper Terminal</a:t>
            </a:r>
            <a:r>
              <a:rPr lang="fa-IR" baseline="0" dirty="0" smtClean="0"/>
              <a:t> استفاده میشود کابل مورد استفاده دقیقا مشابه کابل </a:t>
            </a:r>
            <a:r>
              <a:rPr lang="en-US" baseline="0" dirty="0" smtClean="0"/>
              <a:t>DUG</a:t>
            </a:r>
            <a:r>
              <a:rPr lang="fa-IR" baseline="0" dirty="0" smtClean="0"/>
              <a:t> میباشد.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C977F-E1CB-4B25-959C-E9DE24CAD2B4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546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3. کلید</a:t>
            </a:r>
            <a:r>
              <a:rPr lang="fa-IR" baseline="0" dirty="0" smtClean="0"/>
              <a:t> </a:t>
            </a:r>
            <a:r>
              <a:rPr lang="en-US" baseline="0" dirty="0" smtClean="0"/>
              <a:t>OK</a:t>
            </a:r>
            <a:r>
              <a:rPr lang="fa-IR" baseline="0" dirty="0" smtClean="0"/>
              <a:t> را فشار میدهیم.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C977F-E1CB-4B25-959C-E9DE24CAD2B4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709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3.</a:t>
            </a:r>
            <a:r>
              <a:rPr lang="fa-IR" baseline="0" dirty="0" smtClean="0"/>
              <a:t> </a:t>
            </a:r>
            <a:r>
              <a:rPr lang="en-US" baseline="0" dirty="0" smtClean="0"/>
              <a:t>COM</a:t>
            </a:r>
            <a:r>
              <a:rPr lang="fa-IR" baseline="0" dirty="0" smtClean="0"/>
              <a:t> مورد نظر را انتخاب کنید و روی کلید </a:t>
            </a:r>
            <a:r>
              <a:rPr lang="en-US" baseline="0" dirty="0" smtClean="0"/>
              <a:t>OK </a:t>
            </a:r>
            <a:r>
              <a:rPr lang="fa-IR" baseline="0" dirty="0" smtClean="0"/>
              <a:t> کلیک کنید.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C977F-E1CB-4B25-959C-E9DE24CAD2B4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601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AC0-F5EF-4C33-B881-7CD5625E23C8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D25-353A-4D8C-BC40-952BFD1D2A9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86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AC0-F5EF-4C33-B881-7CD5625E23C8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D25-353A-4D8C-BC40-952BFD1D2A9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023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AC0-F5EF-4C33-B881-7CD5625E23C8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D25-353A-4D8C-BC40-952BFD1D2A9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852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AC0-F5EF-4C33-B881-7CD5625E23C8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D25-353A-4D8C-BC40-952BFD1D2A9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672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AC0-F5EF-4C33-B881-7CD5625E23C8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D25-353A-4D8C-BC40-952BFD1D2A9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63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AC0-F5EF-4C33-B881-7CD5625E23C8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D25-353A-4D8C-BC40-952BFD1D2A9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657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AC0-F5EF-4C33-B881-7CD5625E23C8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D25-353A-4D8C-BC40-952BFD1D2A9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085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AC0-F5EF-4C33-B881-7CD5625E23C8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D25-353A-4D8C-BC40-952BFD1D2A9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048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AC0-F5EF-4C33-B881-7CD5625E23C8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D25-353A-4D8C-BC40-952BFD1D2A9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288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AC0-F5EF-4C33-B881-7CD5625E23C8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D25-353A-4D8C-BC40-952BFD1D2A9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802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5AC0-F5EF-4C33-B881-7CD5625E23C8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1D25-353A-4D8C-BC40-952BFD1D2A9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424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5AC0-F5EF-4C33-B881-7CD5625E23C8}" type="datetimeFigureOut">
              <a:rPr lang="fa-IR" smtClean="0"/>
              <a:pPr/>
              <a:t>04/27/1438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61D25-353A-4D8C-BC40-952BFD1D2A9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049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592254"/>
              </p:ext>
            </p:extLst>
          </p:nvPr>
        </p:nvGraphicFramePr>
        <p:xfrm>
          <a:off x="2338466" y="3028013"/>
          <a:ext cx="1514006" cy="839449"/>
        </p:xfrm>
        <a:graphic>
          <a:graphicData uri="http://schemas.openxmlformats.org/drawingml/2006/table">
            <a:tbl>
              <a:tblPr rtl="1">
                <a:tableStyleId>{284E427A-3D55-4303-BF80-6455036E1DE7}</a:tableStyleId>
              </a:tblPr>
              <a:tblGrid>
                <a:gridCol w="1514006"/>
              </a:tblGrid>
              <a:tr h="839449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349626"/>
              </p:ext>
            </p:extLst>
          </p:nvPr>
        </p:nvGraphicFramePr>
        <p:xfrm>
          <a:off x="4856813" y="2218544"/>
          <a:ext cx="2878112" cy="1188720"/>
        </p:xfrm>
        <a:graphic>
          <a:graphicData uri="http://schemas.openxmlformats.org/drawingml/2006/table">
            <a:tbl>
              <a:tblPr rtl="1"/>
              <a:tblGrid>
                <a:gridCol w="2878112"/>
              </a:tblGrid>
              <a:tr h="944381"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IP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address and default gateway should be set</a:t>
                      </a:r>
                      <a:endParaRPr lang="fa-IR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3807502" y="2548328"/>
            <a:ext cx="1034321" cy="62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2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868434"/>
              </p:ext>
            </p:extLst>
          </p:nvPr>
        </p:nvGraphicFramePr>
        <p:xfrm>
          <a:off x="629587" y="2137598"/>
          <a:ext cx="1319134" cy="365760"/>
        </p:xfrm>
        <a:graphic>
          <a:graphicData uri="http://schemas.openxmlformats.org/drawingml/2006/table">
            <a:tbl>
              <a:tblPr rtl="1"/>
              <a:tblGrid>
                <a:gridCol w="1319134"/>
              </a:tblGrid>
              <a:tr h="329784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21539"/>
              </p:ext>
            </p:extLst>
          </p:nvPr>
        </p:nvGraphicFramePr>
        <p:xfrm>
          <a:off x="3627621" y="2773180"/>
          <a:ext cx="2593298" cy="794479"/>
        </p:xfrm>
        <a:graphic>
          <a:graphicData uri="http://schemas.openxmlformats.org/drawingml/2006/table">
            <a:tbl>
              <a:tblPr rtl="1"/>
              <a:tblGrid>
                <a:gridCol w="2593298"/>
              </a:tblGrid>
              <a:tr h="794479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Insert </a:t>
                      </a:r>
                      <a:r>
                        <a:rPr lang="en-US" sz="2000" b="1" i="1" dirty="0" smtClean="0">
                          <a:solidFill>
                            <a:srgbClr val="FF0000"/>
                          </a:solidFill>
                        </a:rPr>
                        <a:t>reload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</a:rPr>
                        <a:t> - - </a:t>
                      </a:r>
                      <a:r>
                        <a:rPr lang="en-US" sz="2000" baseline="0" dirty="0" smtClean="0"/>
                        <a:t>to put DUW in basic mode</a:t>
                      </a:r>
                      <a:endParaRPr lang="fa-IR" sz="20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1933731" y="2518348"/>
            <a:ext cx="1678899" cy="7045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8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4774" y="4931764"/>
          <a:ext cx="5456419" cy="365760"/>
        </p:xfrm>
        <a:graphic>
          <a:graphicData uri="http://schemas.openxmlformats.org/drawingml/2006/table">
            <a:tbl>
              <a:tblPr rtl="1"/>
              <a:tblGrid>
                <a:gridCol w="5456419"/>
              </a:tblGrid>
              <a:tr h="329784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264900"/>
              </p:ext>
            </p:extLst>
          </p:nvPr>
        </p:nvGraphicFramePr>
        <p:xfrm>
          <a:off x="7629993" y="4512039"/>
          <a:ext cx="2113614" cy="959371"/>
        </p:xfrm>
        <a:graphic>
          <a:graphicData uri="http://schemas.openxmlformats.org/drawingml/2006/table">
            <a:tbl>
              <a:tblPr rtl="1"/>
              <a:tblGrid>
                <a:gridCol w="2113614"/>
              </a:tblGrid>
              <a:tr h="95937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Wait until this line appears</a:t>
                      </a:r>
                      <a:endParaRPr lang="fa-IR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endCxn id="3" idx="3"/>
          </p:cNvCxnSpPr>
          <p:nvPr/>
        </p:nvCxnSpPr>
        <p:spPr>
          <a:xfrm flipH="1">
            <a:off x="5801193" y="5021705"/>
            <a:ext cx="1828800" cy="92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9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289154" y="2998033"/>
            <a:ext cx="6865495" cy="1454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33297"/>
              </p:ext>
            </p:extLst>
          </p:nvPr>
        </p:nvGraphicFramePr>
        <p:xfrm>
          <a:off x="8154649" y="2053652"/>
          <a:ext cx="2593299" cy="914400"/>
        </p:xfrm>
        <a:graphic>
          <a:graphicData uri="http://schemas.openxmlformats.org/drawingml/2006/table">
            <a:tbl>
              <a:tblPr rtl="1"/>
              <a:tblGrid>
                <a:gridCol w="2593299"/>
              </a:tblGrid>
              <a:tr h="91440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Enter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vols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command to show volume</a:t>
                      </a:r>
                      <a:endParaRPr lang="fa-I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938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99803" y="4751882"/>
          <a:ext cx="1139253" cy="1289154"/>
        </p:xfrm>
        <a:graphic>
          <a:graphicData uri="http://schemas.openxmlformats.org/drawingml/2006/table">
            <a:tbl>
              <a:tblPr rtl="1"/>
              <a:tblGrid>
                <a:gridCol w="1139253"/>
              </a:tblGrid>
              <a:tr h="1289154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439056" y="3522689"/>
            <a:ext cx="6550701" cy="1514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200114"/>
              </p:ext>
            </p:extLst>
          </p:nvPr>
        </p:nvGraphicFramePr>
        <p:xfrm>
          <a:off x="7974767" y="2428407"/>
          <a:ext cx="3192905" cy="1109272"/>
        </p:xfrm>
        <a:graphic>
          <a:graphicData uri="http://schemas.openxmlformats.org/drawingml/2006/table">
            <a:tbl>
              <a:tblPr rtl="1"/>
              <a:tblGrid>
                <a:gridCol w="3192905"/>
              </a:tblGrid>
              <a:tr h="110927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If cant see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c2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type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command</a:t>
                      </a:r>
                    </a:p>
                    <a:p>
                      <a:pPr algn="ctr" rtl="1"/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Mount_c2</a:t>
                      </a:r>
                      <a:endParaRPr lang="fa-I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1813810" y="3057993"/>
            <a:ext cx="7540052" cy="3072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8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21" y="0"/>
            <a:ext cx="12072079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75192"/>
              </p:ext>
            </p:extLst>
          </p:nvPr>
        </p:nvGraphicFramePr>
        <p:xfrm>
          <a:off x="419725" y="5756222"/>
          <a:ext cx="569626" cy="365760"/>
        </p:xfrm>
        <a:graphic>
          <a:graphicData uri="http://schemas.openxmlformats.org/drawingml/2006/table">
            <a:tbl>
              <a:tblPr rtl="1"/>
              <a:tblGrid>
                <a:gridCol w="569626"/>
              </a:tblGrid>
              <a:tr h="269823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974361" y="2848131"/>
            <a:ext cx="8004747" cy="3072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87504"/>
              </p:ext>
            </p:extLst>
          </p:nvPr>
        </p:nvGraphicFramePr>
        <p:xfrm>
          <a:off x="9129010" y="2368446"/>
          <a:ext cx="2263515" cy="1139252"/>
        </p:xfrm>
        <a:graphic>
          <a:graphicData uri="http://schemas.openxmlformats.org/drawingml/2006/table">
            <a:tbl>
              <a:tblPr rtl="1"/>
              <a:tblGrid>
                <a:gridCol w="2263515"/>
              </a:tblGrid>
              <a:tr h="113925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After mount you can see /c2</a:t>
                      </a:r>
                      <a:endParaRPr lang="fa-IR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407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31632"/>
              </p:ext>
            </p:extLst>
          </p:nvPr>
        </p:nvGraphicFramePr>
        <p:xfrm>
          <a:off x="8859187" y="1858780"/>
          <a:ext cx="2488367" cy="944381"/>
        </p:xfrm>
        <a:graphic>
          <a:graphicData uri="http://schemas.openxmlformats.org/drawingml/2006/table">
            <a:tbl>
              <a:tblPr rtl="1"/>
              <a:tblGrid>
                <a:gridCol w="2488367"/>
              </a:tblGrid>
              <a:tr h="944381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Type command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formathd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/c2</a:t>
                      </a:r>
                      <a:endParaRPr lang="fa-I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>
            <a:endCxn id="3" idx="1"/>
          </p:cNvCxnSpPr>
          <p:nvPr/>
        </p:nvCxnSpPr>
        <p:spPr>
          <a:xfrm flipV="1">
            <a:off x="2548328" y="2330970"/>
            <a:ext cx="6310859" cy="3785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44774" y="5966085"/>
          <a:ext cx="2158583" cy="389745"/>
        </p:xfrm>
        <a:graphic>
          <a:graphicData uri="http://schemas.openxmlformats.org/drawingml/2006/table">
            <a:tbl>
              <a:tblPr rtl="1"/>
              <a:tblGrid>
                <a:gridCol w="2158583"/>
              </a:tblGrid>
              <a:tr h="389745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6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169639" y="6026046"/>
          <a:ext cx="209863" cy="365760"/>
        </p:xfrm>
        <a:graphic>
          <a:graphicData uri="http://schemas.openxmlformats.org/drawingml/2006/table">
            <a:tbl>
              <a:tblPr rtl="1"/>
              <a:tblGrid>
                <a:gridCol w="209863"/>
              </a:tblGrid>
              <a:tr h="269823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258207"/>
              </p:ext>
            </p:extLst>
          </p:nvPr>
        </p:nvGraphicFramePr>
        <p:xfrm>
          <a:off x="10043410" y="2398426"/>
          <a:ext cx="2353456" cy="1064302"/>
        </p:xfrm>
        <a:graphic>
          <a:graphicData uri="http://schemas.openxmlformats.org/drawingml/2006/table">
            <a:tbl>
              <a:tblPr rtl="1"/>
              <a:tblGrid>
                <a:gridCol w="2353456"/>
              </a:tblGrid>
              <a:tr h="1064302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Type command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for confirmation</a:t>
                      </a:r>
                      <a:endParaRPr lang="fa-I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8364511" y="2930577"/>
            <a:ext cx="1678899" cy="318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822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16188"/>
              </p:ext>
            </p:extLst>
          </p:nvPr>
        </p:nvGraphicFramePr>
        <p:xfrm>
          <a:off x="614597" y="5996066"/>
          <a:ext cx="1693889" cy="389744"/>
        </p:xfrm>
        <a:graphic>
          <a:graphicData uri="http://schemas.openxmlformats.org/drawingml/2006/table">
            <a:tbl>
              <a:tblPr rtl="1"/>
              <a:tblGrid>
                <a:gridCol w="1693889"/>
              </a:tblGrid>
              <a:tr h="389744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473457"/>
              </p:ext>
            </p:extLst>
          </p:nvPr>
        </p:nvGraphicFramePr>
        <p:xfrm>
          <a:off x="8994098" y="1514007"/>
          <a:ext cx="2698230" cy="944880"/>
        </p:xfrm>
        <a:graphic>
          <a:graphicData uri="http://schemas.openxmlformats.org/drawingml/2006/table">
            <a:tbl>
              <a:tblPr rtl="1"/>
              <a:tblGrid>
                <a:gridCol w="2698230"/>
              </a:tblGrid>
              <a:tr h="89940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After formatting c2 format d with type command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formathd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 /d</a:t>
                      </a:r>
                      <a:endParaRPr lang="fa-I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2308485" y="1986447"/>
            <a:ext cx="6685613" cy="4189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3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29600" y="5996066"/>
          <a:ext cx="224852" cy="365760"/>
        </p:xfrm>
        <a:graphic>
          <a:graphicData uri="http://schemas.openxmlformats.org/drawingml/2006/table">
            <a:tbl>
              <a:tblPr rtl="1"/>
              <a:tblGrid>
                <a:gridCol w="224852"/>
              </a:tblGrid>
              <a:tr h="314793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065426"/>
              </p:ext>
            </p:extLst>
          </p:nvPr>
        </p:nvGraphicFramePr>
        <p:xfrm>
          <a:off x="10208302" y="1633928"/>
          <a:ext cx="1723868" cy="764498"/>
        </p:xfrm>
        <a:graphic>
          <a:graphicData uri="http://schemas.openxmlformats.org/drawingml/2006/table">
            <a:tbl>
              <a:tblPr rtl="1"/>
              <a:tblGrid>
                <a:gridCol w="1723868"/>
              </a:tblGrid>
              <a:tr h="764498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Type command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for confirm</a:t>
                      </a:r>
                      <a:endParaRPr lang="fa-I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8454452" y="2016177"/>
            <a:ext cx="1753850" cy="411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8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94911"/>
              </p:ext>
            </p:extLst>
          </p:nvPr>
        </p:nvGraphicFramePr>
        <p:xfrm>
          <a:off x="494675" y="4122295"/>
          <a:ext cx="824459" cy="365760"/>
        </p:xfrm>
        <a:graphic>
          <a:graphicData uri="http://schemas.openxmlformats.org/drawingml/2006/table">
            <a:tbl>
              <a:tblPr rtl="1"/>
              <a:tblGrid>
                <a:gridCol w="824459"/>
              </a:tblGrid>
              <a:tr h="239842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781994"/>
              </p:ext>
            </p:extLst>
          </p:nvPr>
        </p:nvGraphicFramePr>
        <p:xfrm>
          <a:off x="8484433" y="3177915"/>
          <a:ext cx="2698229" cy="701040"/>
        </p:xfrm>
        <a:graphic>
          <a:graphicData uri="http://schemas.openxmlformats.org/drawingml/2006/table">
            <a:tbl>
              <a:tblPr rtl="1"/>
              <a:tblGrid>
                <a:gridCol w="2698229"/>
              </a:tblGrid>
              <a:tr h="67455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Type command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vols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to check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c2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fa-I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1304144" y="3528435"/>
            <a:ext cx="7180289" cy="788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017364" y="5666282"/>
          <a:ext cx="584616" cy="479685"/>
        </p:xfrm>
        <a:graphic>
          <a:graphicData uri="http://schemas.openxmlformats.org/drawingml/2006/table">
            <a:tbl>
              <a:tblPr rtl="1"/>
              <a:tblGrid>
                <a:gridCol w="584616"/>
              </a:tblGrid>
              <a:tr h="479685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295658"/>
              </p:ext>
            </p:extLst>
          </p:nvPr>
        </p:nvGraphicFramePr>
        <p:xfrm>
          <a:off x="9024079" y="4661941"/>
          <a:ext cx="2323475" cy="779489"/>
        </p:xfrm>
        <a:graphic>
          <a:graphicData uri="http://schemas.openxmlformats.org/drawingml/2006/table">
            <a:tbl>
              <a:tblPr rtl="1"/>
              <a:tblGrid>
                <a:gridCol w="2323475"/>
              </a:tblGrid>
              <a:tr h="77948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Make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sure these two number should be 0%</a:t>
                      </a:r>
                      <a:endParaRPr lang="fa-I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>
            <a:endCxn id="11" idx="1"/>
          </p:cNvCxnSpPr>
          <p:nvPr/>
        </p:nvCxnSpPr>
        <p:spPr>
          <a:xfrm flipV="1">
            <a:off x="4601980" y="5051685"/>
            <a:ext cx="4422099" cy="809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85523"/>
              </p:ext>
            </p:extLst>
          </p:nvPr>
        </p:nvGraphicFramePr>
        <p:xfrm>
          <a:off x="5246557" y="2458387"/>
          <a:ext cx="2953063" cy="509665"/>
        </p:xfrm>
        <a:graphic>
          <a:graphicData uri="http://schemas.openxmlformats.org/drawingml/2006/table">
            <a:tbl>
              <a:tblPr rtl="1"/>
              <a:tblGrid>
                <a:gridCol w="2953063"/>
              </a:tblGrid>
              <a:tr h="509665"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Open hyper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erminal</a:t>
                      </a:r>
                      <a:endParaRPr lang="fa-IR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4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4636" y="6056026"/>
          <a:ext cx="1543987" cy="365760"/>
        </p:xfrm>
        <a:graphic>
          <a:graphicData uri="http://schemas.openxmlformats.org/drawingml/2006/table">
            <a:tbl>
              <a:tblPr rtl="1"/>
              <a:tblGrid>
                <a:gridCol w="1543987"/>
              </a:tblGrid>
              <a:tr h="284813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55744"/>
              </p:ext>
            </p:extLst>
          </p:nvPr>
        </p:nvGraphicFramePr>
        <p:xfrm>
          <a:off x="8709285" y="3402767"/>
          <a:ext cx="1783830" cy="749508"/>
        </p:xfrm>
        <a:graphic>
          <a:graphicData uri="http://schemas.openxmlformats.org/drawingml/2006/table">
            <a:tbl>
              <a:tblPr rtl="1"/>
              <a:tblGrid>
                <a:gridCol w="1783830"/>
              </a:tblGrid>
              <a:tr h="749508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Type command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reload - -</a:t>
                      </a:r>
                      <a:endParaRPr lang="fa-I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2083633" y="3777521"/>
            <a:ext cx="6625652" cy="2443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811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94675" y="6026046"/>
          <a:ext cx="6595673" cy="365760"/>
        </p:xfrm>
        <a:graphic>
          <a:graphicData uri="http://schemas.openxmlformats.org/drawingml/2006/table">
            <a:tbl>
              <a:tblPr rtl="1"/>
              <a:tblGrid>
                <a:gridCol w="6595673"/>
              </a:tblGrid>
              <a:tr h="314793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842732"/>
              </p:ext>
            </p:extLst>
          </p:nvPr>
        </p:nvGraphicFramePr>
        <p:xfrm>
          <a:off x="8589364" y="4362138"/>
          <a:ext cx="2728210" cy="779488"/>
        </p:xfrm>
        <a:graphic>
          <a:graphicData uri="http://schemas.openxmlformats.org/drawingml/2006/table">
            <a:tbl>
              <a:tblPr rtl="1"/>
              <a:tblGrid>
                <a:gridCol w="2728210"/>
              </a:tblGrid>
              <a:tr h="779488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Set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ip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by command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ifconfig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for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le0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adapter</a:t>
                      </a:r>
                      <a:endParaRPr lang="fa-IR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7075357" y="4751882"/>
            <a:ext cx="1514007" cy="143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7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84616" y="5561351"/>
          <a:ext cx="1304145" cy="374754"/>
        </p:xfrm>
        <a:graphic>
          <a:graphicData uri="http://schemas.openxmlformats.org/drawingml/2006/table">
            <a:tbl>
              <a:tblPr rtl="1"/>
              <a:tblGrid>
                <a:gridCol w="1304145"/>
              </a:tblGrid>
              <a:tr h="374754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819685"/>
              </p:ext>
            </p:extLst>
          </p:nvPr>
        </p:nvGraphicFramePr>
        <p:xfrm>
          <a:off x="7315200" y="3927423"/>
          <a:ext cx="2698230" cy="509666"/>
        </p:xfrm>
        <a:graphic>
          <a:graphicData uri="http://schemas.openxmlformats.org/drawingml/2006/table">
            <a:tbl>
              <a:tblPr rtl="1"/>
              <a:tblGrid>
                <a:gridCol w="2698230"/>
              </a:tblGrid>
              <a:tr h="50966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With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Ifconfig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check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Ip</a:t>
                      </a:r>
                      <a:endParaRPr lang="fa-I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>
            <a:endCxn id="5" idx="1"/>
          </p:cNvCxnSpPr>
          <p:nvPr/>
        </p:nvCxnSpPr>
        <p:spPr>
          <a:xfrm flipV="1">
            <a:off x="1888761" y="4182256"/>
            <a:ext cx="5426439" cy="1558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9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260792"/>
              </p:ext>
            </p:extLst>
          </p:nvPr>
        </p:nvGraphicFramePr>
        <p:xfrm>
          <a:off x="524656" y="6011056"/>
          <a:ext cx="1049311" cy="365760"/>
        </p:xfrm>
        <a:graphic>
          <a:graphicData uri="http://schemas.openxmlformats.org/drawingml/2006/table">
            <a:tbl>
              <a:tblPr rtl="1"/>
              <a:tblGrid>
                <a:gridCol w="1049311"/>
              </a:tblGrid>
              <a:tr h="329784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755615"/>
              </p:ext>
            </p:extLst>
          </p:nvPr>
        </p:nvGraphicFramePr>
        <p:xfrm>
          <a:off x="7240249" y="3717562"/>
          <a:ext cx="1963712" cy="670560"/>
        </p:xfrm>
        <a:graphic>
          <a:graphicData uri="http://schemas.openxmlformats.org/drawingml/2006/table">
            <a:tbl>
              <a:tblPr rtl="1"/>
              <a:tblGrid>
                <a:gridCol w="1963712"/>
              </a:tblGrid>
              <a:tr h="56962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Type command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reload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fa-I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1558977" y="4052842"/>
            <a:ext cx="5681272" cy="2153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8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535399"/>
              </p:ext>
            </p:extLst>
          </p:nvPr>
        </p:nvGraphicFramePr>
        <p:xfrm>
          <a:off x="9263921" y="2278505"/>
          <a:ext cx="2668249" cy="824459"/>
        </p:xfrm>
        <a:graphic>
          <a:graphicData uri="http://schemas.openxmlformats.org/drawingml/2006/table">
            <a:tbl>
              <a:tblPr rtl="1">
                <a:tableStyleId>{775DCB02-9BB8-47FD-8907-85C794F793BA}</a:tableStyleId>
              </a:tblPr>
              <a:tblGrid>
                <a:gridCol w="2668249"/>
              </a:tblGrid>
              <a:tr h="824459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Open total commander</a:t>
                      </a:r>
                      <a:endParaRPr lang="fa-I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826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944991"/>
              </p:ext>
            </p:extLst>
          </p:nvPr>
        </p:nvGraphicFramePr>
        <p:xfrm>
          <a:off x="6865495" y="2863122"/>
          <a:ext cx="2893102" cy="766344"/>
        </p:xfrm>
        <a:graphic>
          <a:graphicData uri="http://schemas.openxmlformats.org/drawingml/2006/table">
            <a:tbl>
              <a:tblPr rtl="1"/>
              <a:tblGrid>
                <a:gridCol w="2893102"/>
              </a:tblGrid>
              <a:tr h="766344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Click on this button to connect to DUW</a:t>
                      </a:r>
                      <a:endParaRPr lang="fa-I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5021705" y="1004341"/>
            <a:ext cx="2908092" cy="1858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8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FF0000"/>
          </a:solidFill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938486"/>
              </p:ext>
            </p:extLst>
          </p:nvPr>
        </p:nvGraphicFramePr>
        <p:xfrm>
          <a:off x="0" y="1927273"/>
          <a:ext cx="6091311" cy="4079631"/>
        </p:xfrm>
        <a:graphic>
          <a:graphicData uri="http://schemas.openxmlformats.org/drawingml/2006/table">
            <a:tbl>
              <a:tblPr rtl="1"/>
              <a:tblGrid>
                <a:gridCol w="6091311"/>
              </a:tblGrid>
              <a:tr h="4079631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442256"/>
              </p:ext>
            </p:extLst>
          </p:nvPr>
        </p:nvGraphicFramePr>
        <p:xfrm>
          <a:off x="6203852" y="1955409"/>
          <a:ext cx="5711483" cy="4107766"/>
        </p:xfrm>
        <a:graphic>
          <a:graphicData uri="http://schemas.openxmlformats.org/drawingml/2006/table">
            <a:tbl>
              <a:tblPr rtl="1"/>
              <a:tblGrid>
                <a:gridCol w="5711483"/>
              </a:tblGrid>
              <a:tr h="4107766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557400"/>
              </p:ext>
            </p:extLst>
          </p:nvPr>
        </p:nvGraphicFramePr>
        <p:xfrm>
          <a:off x="1674055" y="98474"/>
          <a:ext cx="2067951" cy="492369"/>
        </p:xfrm>
        <a:graphic>
          <a:graphicData uri="http://schemas.openxmlformats.org/drawingml/2006/table">
            <a:tbl>
              <a:tblPr rtl="1">
                <a:tableStyleId>{775DCB02-9BB8-47FD-8907-85C794F793BA}</a:tableStyleId>
              </a:tblPr>
              <a:tblGrid>
                <a:gridCol w="2067951"/>
              </a:tblGrid>
              <a:tr h="49236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DUW</a:t>
                      </a:r>
                      <a:r>
                        <a:rPr lang="en-US" baseline="0" dirty="0" smtClean="0"/>
                        <a:t> DRIVER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910494"/>
              </p:ext>
            </p:extLst>
          </p:nvPr>
        </p:nvGraphicFramePr>
        <p:xfrm>
          <a:off x="7329268" y="126610"/>
          <a:ext cx="2813538" cy="562708"/>
        </p:xfrm>
        <a:graphic>
          <a:graphicData uri="http://schemas.openxmlformats.org/drawingml/2006/table">
            <a:tbl>
              <a:tblPr rtl="1">
                <a:tableStyleId>{775DCB02-9BB8-47FD-8907-85C794F793BA}</a:tableStyleId>
              </a:tblPr>
              <a:tblGrid>
                <a:gridCol w="2813538"/>
              </a:tblGrid>
              <a:tr h="562708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YOUR COMPUTER</a:t>
                      </a:r>
                      <a:r>
                        <a:rPr lang="en-US" baseline="0" dirty="0" smtClean="0"/>
                        <a:t> DRIVER</a:t>
                      </a:r>
                      <a:endParaRPr lang="fa-IR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8637563" y="661182"/>
            <a:ext cx="14068" cy="1252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13538" y="661182"/>
            <a:ext cx="28136" cy="1252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503928"/>
              </p:ext>
            </p:extLst>
          </p:nvPr>
        </p:nvGraphicFramePr>
        <p:xfrm>
          <a:off x="6246056" y="3066757"/>
          <a:ext cx="2574387" cy="365760"/>
        </p:xfrm>
        <a:graphic>
          <a:graphicData uri="http://schemas.openxmlformats.org/drawingml/2006/table">
            <a:tbl>
              <a:tblPr rtl="1"/>
              <a:tblGrid>
                <a:gridCol w="2574387"/>
              </a:tblGrid>
              <a:tr h="239151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37232" y="4670474"/>
            <a:ext cx="22508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SELECT basic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package</a:t>
            </a:r>
            <a:endParaRPr lang="fa-I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H="1" flipV="1">
            <a:off x="7413674" y="3488788"/>
            <a:ext cx="1448973" cy="1181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7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33514" y="2067951"/>
          <a:ext cx="1913206" cy="365760"/>
        </p:xfrm>
        <a:graphic>
          <a:graphicData uri="http://schemas.openxmlformats.org/drawingml/2006/table">
            <a:tbl>
              <a:tblPr rtl="1"/>
              <a:tblGrid>
                <a:gridCol w="1913206"/>
              </a:tblGrid>
              <a:tr h="253218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29094" y="3545058"/>
            <a:ext cx="138371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Select R3F01</a:t>
            </a:r>
            <a:endParaRPr lang="fa-IR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6" idx="0"/>
          </p:cNvCxnSpPr>
          <p:nvPr/>
        </p:nvCxnSpPr>
        <p:spPr>
          <a:xfrm flipH="1" flipV="1">
            <a:off x="6907237" y="2419643"/>
            <a:ext cx="913713" cy="1125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2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102106"/>
              </p:ext>
            </p:extLst>
          </p:nvPr>
        </p:nvGraphicFramePr>
        <p:xfrm>
          <a:off x="6147581" y="2082019"/>
          <a:ext cx="1477108" cy="365760"/>
        </p:xfrm>
        <a:graphic>
          <a:graphicData uri="http://schemas.openxmlformats.org/drawingml/2006/table">
            <a:tbl>
              <a:tblPr rtl="1"/>
              <a:tblGrid>
                <a:gridCol w="1477108"/>
              </a:tblGrid>
              <a:tr h="267286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52132" y="3868615"/>
            <a:ext cx="189705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Select [</a:t>
            </a:r>
            <a:r>
              <a:rPr lang="en-US" b="1" dirty="0" err="1" smtClean="0">
                <a:solidFill>
                  <a:srgbClr val="FF0000"/>
                </a:solidFill>
              </a:rPr>
              <a:t>hard_disk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</a:p>
        </p:txBody>
      </p:sp>
      <p:cxnSp>
        <p:nvCxnSpPr>
          <p:cNvPr id="8" name="Straight Arrow Connector 7"/>
          <p:cNvCxnSpPr>
            <a:endCxn id="4" idx="0"/>
          </p:cNvCxnSpPr>
          <p:nvPr/>
        </p:nvCxnSpPr>
        <p:spPr>
          <a:xfrm>
            <a:off x="6850966" y="2447778"/>
            <a:ext cx="449696" cy="1420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460642"/>
              </p:ext>
            </p:extLst>
          </p:nvPr>
        </p:nvGraphicFramePr>
        <p:xfrm>
          <a:off x="7420131" y="1633928"/>
          <a:ext cx="2833141" cy="1334124"/>
        </p:xfrm>
        <a:graphic>
          <a:graphicData uri="http://schemas.openxmlformats.org/drawingml/2006/table">
            <a:tbl>
              <a:tblPr rtl="1"/>
              <a:tblGrid>
                <a:gridCol w="2833141"/>
              </a:tblGrid>
              <a:tr h="1334124"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Choose the correct COM number from      device manger</a:t>
                      </a:r>
                      <a:endParaRPr lang="fa-IR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613863"/>
              </p:ext>
            </p:extLst>
          </p:nvPr>
        </p:nvGraphicFramePr>
        <p:xfrm>
          <a:off x="4047344" y="3642610"/>
          <a:ext cx="1918741" cy="560632"/>
        </p:xfrm>
        <a:graphic>
          <a:graphicData uri="http://schemas.openxmlformats.org/drawingml/2006/table">
            <a:tbl>
              <a:tblPr rtl="1">
                <a:tableStyleId>{2D5ABB26-0587-4C30-8999-92F81FD0307C}</a:tableStyleId>
              </a:tblPr>
              <a:tblGrid>
                <a:gridCol w="1918741"/>
              </a:tblGrid>
              <a:tr h="560632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987384" y="3777521"/>
          <a:ext cx="1963711" cy="365760"/>
        </p:xfrm>
        <a:graphic>
          <a:graphicData uri="http://schemas.openxmlformats.org/drawingml/2006/table">
            <a:tbl>
              <a:tblPr rtl="1"/>
              <a:tblGrid>
                <a:gridCol w="1963711"/>
              </a:tblGrid>
              <a:tr h="359764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5201587" y="2293495"/>
            <a:ext cx="2188564" cy="1439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00639"/>
              </p:ext>
            </p:extLst>
          </p:nvPr>
        </p:nvGraphicFramePr>
        <p:xfrm>
          <a:off x="7465102" y="4257207"/>
          <a:ext cx="1603947" cy="539645"/>
        </p:xfrm>
        <a:graphic>
          <a:graphicData uri="http://schemas.openxmlformats.org/drawingml/2006/table">
            <a:tbl>
              <a:tblPr rtl="1"/>
              <a:tblGrid>
                <a:gridCol w="1603947"/>
              </a:tblGrid>
              <a:tr h="539645"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Click on ok</a:t>
                      </a:r>
                      <a:endParaRPr lang="fa-IR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 flipV="1">
            <a:off x="4961744" y="4437089"/>
            <a:ext cx="2428407" cy="449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555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70678"/>
              </p:ext>
            </p:extLst>
          </p:nvPr>
        </p:nvGraphicFramePr>
        <p:xfrm>
          <a:off x="6105379" y="2053883"/>
          <a:ext cx="1223890" cy="422031"/>
        </p:xfrm>
        <a:graphic>
          <a:graphicData uri="http://schemas.openxmlformats.org/drawingml/2006/table">
            <a:tbl>
              <a:tblPr rtl="1"/>
              <a:tblGrid>
                <a:gridCol w="1223890"/>
              </a:tblGrid>
              <a:tr h="422031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6808763" y="2461846"/>
            <a:ext cx="309489" cy="1139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27409" y="3601329"/>
            <a:ext cx="17443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Select c2 and d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7274" y="4572000"/>
            <a:ext cx="415453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Press F5 for transferring data to DUW</a:t>
            </a:r>
            <a:endParaRPr lang="fa-I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460652" y="6457071"/>
          <a:ext cx="1744394" cy="365760"/>
        </p:xfrm>
        <a:graphic>
          <a:graphicData uri="http://schemas.openxmlformats.org/drawingml/2006/table">
            <a:tbl>
              <a:tblPr rtl="1"/>
              <a:tblGrid>
                <a:gridCol w="1744394"/>
              </a:tblGrid>
              <a:tr h="351692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4206240" y="4972110"/>
            <a:ext cx="1158302" cy="1442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6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866228" y="3643532"/>
          <a:ext cx="858129" cy="365760"/>
        </p:xfrm>
        <a:graphic>
          <a:graphicData uri="http://schemas.openxmlformats.org/drawingml/2006/table">
            <a:tbl>
              <a:tblPr rtl="1"/>
              <a:tblGrid>
                <a:gridCol w="858129"/>
              </a:tblGrid>
              <a:tr h="225083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68751" y="2672862"/>
            <a:ext cx="1266092" cy="379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Click on ok</a:t>
            </a:r>
            <a:endParaRPr lang="fa-IR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endCxn id="4" idx="2"/>
          </p:cNvCxnSpPr>
          <p:nvPr/>
        </p:nvCxnSpPr>
        <p:spPr>
          <a:xfrm flipV="1">
            <a:off x="6738425" y="3052689"/>
            <a:ext cx="2363372" cy="745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6437" y="5978769"/>
          <a:ext cx="1181686" cy="365760"/>
        </p:xfrm>
        <a:graphic>
          <a:graphicData uri="http://schemas.openxmlformats.org/drawingml/2006/table">
            <a:tbl>
              <a:tblPr rtl="1"/>
              <a:tblGrid>
                <a:gridCol w="1181686"/>
              </a:tblGrid>
              <a:tr h="295422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08762" y="4571999"/>
            <a:ext cx="39811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After transfer finished Reload DUW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DON’T CONFUSE RELOAD WITH RELOAD --</a:t>
            </a:r>
            <a:endParaRPr lang="fa-IR" sz="20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4" idx="2"/>
            <a:endCxn id="3" idx="3"/>
          </p:cNvCxnSpPr>
          <p:nvPr/>
        </p:nvCxnSpPr>
        <p:spPr>
          <a:xfrm flipH="1">
            <a:off x="1688123" y="5587662"/>
            <a:ext cx="7111218" cy="573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2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57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85403" y="5190978"/>
          <a:ext cx="3446585" cy="365760"/>
        </p:xfrm>
        <a:graphic>
          <a:graphicData uri="http://schemas.openxmlformats.org/drawingml/2006/table">
            <a:tbl>
              <a:tblPr rtl="1"/>
              <a:tblGrid>
                <a:gridCol w="3446585"/>
              </a:tblGrid>
              <a:tr h="281354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52865" y="4178103"/>
            <a:ext cx="643913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Wait 15 minute to see this line after that connect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With element manager</a:t>
            </a:r>
            <a:endParaRPr lang="fa-I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450053"/>
              </p:ext>
            </p:extLst>
          </p:nvPr>
        </p:nvGraphicFramePr>
        <p:xfrm>
          <a:off x="407963" y="5556738"/>
          <a:ext cx="4670474" cy="365760"/>
        </p:xfrm>
        <a:graphic>
          <a:graphicData uri="http://schemas.openxmlformats.org/drawingml/2006/table">
            <a:tbl>
              <a:tblPr rtl="1"/>
              <a:tblGrid>
                <a:gridCol w="4670474"/>
              </a:tblGrid>
              <a:tr h="239150"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078437" y="3052689"/>
            <a:ext cx="3784209" cy="2729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25342"/>
              </p:ext>
            </p:extLst>
          </p:nvPr>
        </p:nvGraphicFramePr>
        <p:xfrm>
          <a:off x="8482818" y="2560320"/>
          <a:ext cx="2475914" cy="701040"/>
        </p:xfrm>
        <a:graphic>
          <a:graphicData uri="http://schemas.openxmlformats.org/drawingml/2006/table">
            <a:tbl>
              <a:tblPr rtl="1"/>
              <a:tblGrid>
                <a:gridCol w="2475914"/>
              </a:tblGrid>
              <a:tr h="50643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Set time with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setclock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command</a:t>
                      </a:r>
                      <a:endParaRPr lang="fa-I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9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661232"/>
              </p:ext>
            </p:extLst>
          </p:nvPr>
        </p:nvGraphicFramePr>
        <p:xfrm>
          <a:off x="5546361" y="1963711"/>
          <a:ext cx="2848131" cy="404735"/>
        </p:xfrm>
        <a:graphic>
          <a:graphicData uri="http://schemas.openxmlformats.org/drawingml/2006/table">
            <a:tbl>
              <a:tblPr rtl="1"/>
              <a:tblGrid>
                <a:gridCol w="2848131"/>
              </a:tblGrid>
              <a:tr h="404735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Click on Restore default </a:t>
                      </a:r>
                      <a:endParaRPr lang="fa-I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3357797" y="2203554"/>
            <a:ext cx="2173573" cy="15289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2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3981"/>
              </p:ext>
            </p:extLst>
          </p:nvPr>
        </p:nvGraphicFramePr>
        <p:xfrm>
          <a:off x="4691923" y="3462728"/>
          <a:ext cx="1319134" cy="396240"/>
        </p:xfrm>
        <a:graphic>
          <a:graphicData uri="http://schemas.openxmlformats.org/drawingml/2006/table">
            <a:tbl>
              <a:tblPr rtl="1"/>
              <a:tblGrid>
                <a:gridCol w="1319134"/>
              </a:tblGrid>
              <a:tr h="344774">
                <a:tc>
                  <a:txBody>
                    <a:bodyPr/>
                    <a:lstStyle/>
                    <a:p>
                      <a:pPr algn="l" rtl="1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Click on ok</a:t>
                      </a:r>
                      <a:endParaRPr lang="fa-I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1993692" y="3642610"/>
            <a:ext cx="2668249" cy="5546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3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23" y="146383"/>
            <a:ext cx="11617377" cy="67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274977"/>
              </p:ext>
            </p:extLst>
          </p:nvPr>
        </p:nvGraphicFramePr>
        <p:xfrm>
          <a:off x="4107305" y="2458387"/>
          <a:ext cx="1543987" cy="457200"/>
        </p:xfrm>
        <a:graphic>
          <a:graphicData uri="http://schemas.openxmlformats.org/drawingml/2006/table">
            <a:tbl>
              <a:tblPr rtl="1"/>
              <a:tblGrid>
                <a:gridCol w="1543987"/>
              </a:tblGrid>
              <a:tr h="449705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username</a:t>
                      </a:r>
                      <a:endParaRPr lang="fa-I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 flipV="1">
            <a:off x="2098623" y="1573967"/>
            <a:ext cx="2008682" cy="10043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28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032734"/>
              </p:ext>
            </p:extLst>
          </p:nvPr>
        </p:nvGraphicFramePr>
        <p:xfrm>
          <a:off x="3177914" y="2368446"/>
          <a:ext cx="1978701" cy="839449"/>
        </p:xfrm>
        <a:graphic>
          <a:graphicData uri="http://schemas.openxmlformats.org/drawingml/2006/table">
            <a:tbl>
              <a:tblPr rtl="1">
                <a:tableStyleId>{775DCB02-9BB8-47FD-8907-85C794F793BA}</a:tableStyleId>
              </a:tblPr>
              <a:tblGrid>
                <a:gridCol w="1978701"/>
              </a:tblGrid>
              <a:tr h="839449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Insert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rbs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as password</a:t>
                      </a:r>
                      <a:endParaRPr lang="fa-I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0335" y="1484026"/>
            <a:ext cx="63818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rbs</a:t>
            </a:r>
            <a:endParaRPr lang="fa-IR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248523" y="2007246"/>
            <a:ext cx="914402" cy="556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1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51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257</Words>
  <Application>Microsoft Office PowerPoint</Application>
  <PresentationFormat>Custom</PresentationFormat>
  <Paragraphs>48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Paya</dc:creator>
  <cp:lastModifiedBy>ismail</cp:lastModifiedBy>
  <cp:revision>98</cp:revision>
  <dcterms:created xsi:type="dcterms:W3CDTF">2015-05-16T13:14:34Z</dcterms:created>
  <dcterms:modified xsi:type="dcterms:W3CDTF">2017-01-24T23:16:29Z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(3)BPIqU+j4gT+UgUg3UYedfoUj4jVjiXV9T6NtbLL1EE8Pdv2+g7De1wEsY0sgMuuSH0Gse/Ym
u9qTTEFC5dvqCx7ybBQieGv2QM/WNJHAFbYu3Z3tyTYMZMRix7vc05BcIuOaA8TecYSINGOv
Gf/y1QGKfBbwEaP/vcL98BNbInsEhZwTVBElJZFgWNywAiOEaZreU+NV4W7Cqz+SWetGRBUk
CvmLZn4Arur4BaybNt</vt:lpwstr>
  </property>
  <property fmtid="{D5CDD505-2E9C-101B-9397-08002B2CF9AE}" pid="3" name="_2015_ms_pID_7253431">
    <vt:lpwstr>CkVC8+fGFw4skS6broR6PLBQKkx7hg/598xzDntCNvupXaFoYCqSCI
ireT+97YA185hqHjoHe4USZUDjGEPn80cTgYpk1SBdqxMw6lmfU8oepxFMR5p4OJGjm9ARzk
h65GJXYyh8/nO97yhzkGo3cKcmfhpxsQDyDw/EZmIKKI5MU6UibKo5R00p9UwRhrisLJzhaZ
XvLFDO5Xcen5eAuVWkMFrJ6aBF+OfAKhUDRK</vt:lpwstr>
  </property>
  <property fmtid="{D5CDD505-2E9C-101B-9397-08002B2CF9AE}" pid="4" name="_2015_ms_pID_7253432">
    <vt:lpwstr>Ww==</vt:lpwstr>
  </property>
</Properties>
</file>