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40" autoAdjust="0"/>
  </p:normalViewPr>
  <p:slideViewPr>
    <p:cSldViewPr>
      <p:cViewPr>
        <p:scale>
          <a:sx n="69" d="100"/>
          <a:sy n="69" d="100"/>
        </p:scale>
        <p:origin x="-119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6F09EA-C3E9-49FD-A095-AF1BBAF786C7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7A4CB9-2153-48EF-865B-85059D06319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1526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 to the DUU XX band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4CB9-2153-48EF-865B-85059D063193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4123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Go to external nod and add node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4CB9-2153-48EF-865B-85059D063193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1682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Set an hub address</a:t>
            </a:r>
            <a:r>
              <a:rPr lang="en-US" baseline="0" dirty="0" smtClean="0"/>
              <a:t> according to the plan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4CB9-2153-48EF-865B-85059D063193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1088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You add an nod click ok and continue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4CB9-2153-48EF-865B-85059D063193}" type="slidenum">
              <a:rPr lang="fa-IR" smtClean="0"/>
              <a:pPr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5084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Define present your device (just present device you need)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4CB9-2153-48EF-865B-85059D063193}" type="slidenum">
              <a:rPr lang="fa-IR" smtClean="0"/>
              <a:pPr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22676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Select shelf</a:t>
            </a:r>
            <a:r>
              <a:rPr lang="en-US" baseline="0" dirty="0" smtClean="0"/>
              <a:t> and slot device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4CB9-2153-48EF-865B-85059D063193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5091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Check your cabinet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4CB9-2153-48EF-865B-85059D063193}" type="slidenum">
              <a:rPr lang="fa-IR" smtClean="0"/>
              <a:pPr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3005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Right click to the alarm and add smock alarm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4CB9-2153-48EF-865B-85059D063193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5571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add smoke</a:t>
            </a:r>
            <a:r>
              <a:rPr lang="en-US" baseline="0" dirty="0" smtClean="0"/>
              <a:t> alarm click ok and </a:t>
            </a:r>
            <a:r>
              <a:rPr lang="en-US" baseline="0" dirty="0" err="1" smtClean="0"/>
              <a:t>continu</a:t>
            </a:r>
            <a:r>
              <a:rPr lang="en-US" baseline="0" dirty="0" smtClean="0"/>
              <a:t>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4CB9-2153-48EF-865B-85059D063193}" type="slidenum">
              <a:rPr lang="fa-IR" smtClean="0"/>
              <a:pPr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6879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Right click</a:t>
            </a:r>
            <a:r>
              <a:rPr lang="en-US" baseline="0" dirty="0" smtClean="0"/>
              <a:t> to transmission and set setting 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4CB9-2153-48EF-865B-85059D063193}" type="slidenum">
              <a:rPr lang="fa-IR" smtClean="0"/>
              <a:pPr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301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Correct setting for</a:t>
            </a:r>
            <a:r>
              <a:rPr lang="en-US" baseline="0" dirty="0" smtClean="0"/>
              <a:t> define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4CB9-2153-48EF-865B-85059D063193}" type="slidenum">
              <a:rPr lang="fa-IR" smtClean="0"/>
              <a:pPr/>
              <a:t>35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11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Select number of RUS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4CB9-2153-48EF-865B-85059D063193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42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Select your RUS Band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4CB9-2153-48EF-865B-85059D063193}" type="slidenum">
              <a:rPr lang="fa-IR" smtClean="0"/>
              <a:pPr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097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Select your RUS type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4CB9-2153-48EF-865B-85059D063193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967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Select number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Trx</a:t>
            </a:r>
            <a:r>
              <a:rPr lang="en-US" baseline="0" dirty="0" smtClean="0"/>
              <a:t> according to the SID ( configuration of site)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4CB9-2153-48EF-865B-85059D063193}" type="slidenum">
              <a:rPr lang="fa-IR" smtClean="0"/>
              <a:pPr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212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For example your configuration is:</a:t>
            </a:r>
            <a:r>
              <a:rPr lang="en-US" baseline="0" dirty="0" smtClean="0"/>
              <a:t> 2+2+2 for 9 band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4CB9-2153-48EF-865B-85059D063193}" type="slidenum">
              <a:rPr lang="fa-IR" smtClean="0"/>
              <a:pPr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9524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Right click to GSM Node ----define ---- and set item you</a:t>
            </a:r>
            <a:r>
              <a:rPr lang="en-US" baseline="0" dirty="0" smtClean="0"/>
              <a:t> need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4CB9-2153-48EF-865B-85059D063193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3773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MCTR</a:t>
            </a:r>
            <a:r>
              <a:rPr lang="en-US" baseline="0" dirty="0" smtClean="0"/>
              <a:t> must set according to BSC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4CB9-2153-48EF-865B-85059D063193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0881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Set an node parameters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A4CB9-2153-48EF-865B-85059D063193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379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3550" cy="705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938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92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186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800" y="-1524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509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32479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593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80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70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80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442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0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510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80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534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600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847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9400" y="-9993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9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034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0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369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600" y="-24984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405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80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121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368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355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-1524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453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-1524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132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3048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365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1524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41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-762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0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-1524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548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-1524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653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-1524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623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025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600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148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-1524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044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00" y="-1524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51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23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21236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28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10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80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80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222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800" y="-762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6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153</Words>
  <Application>Microsoft Office PowerPoint</Application>
  <PresentationFormat>On-screen Show (4:3)</PresentationFormat>
  <Paragraphs>38</Paragraphs>
  <Slides>35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hojjat</dc:creator>
  <cp:lastModifiedBy>ASUS</cp:lastModifiedBy>
  <cp:revision>34</cp:revision>
  <dcterms:created xsi:type="dcterms:W3CDTF">2006-08-16T00:00:00Z</dcterms:created>
  <dcterms:modified xsi:type="dcterms:W3CDTF">2017-05-17T11:01:34Z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_ms_pID_72543">
    <vt:lpwstr>(3)t5GPcCWZ+MGNEVVfZOp2Hw4/Sra6PywkMHtyhBNaGt8IHZi8670vgxTmX3omyvjx74R2PZLi_x000d_
52GxatABmA+jAk1pfXgN/LDysNimhJK+o87djwU+1YfkgQH0k+eGoBd6FzmhhSOug/M+unrn_x000d_
MkVwWXXKzpzSV6n2ASv8DsovHcohx9kL7WzLbQk5lUvbtRWkcXsvSARhXjUPHgmeFUSuiRY9_x000d_
pQOe22cD4M5LQCm63L</vt:lpwstr>
  </property>
  <property fmtid="{D5CDD505-2E9C-101B-9397-08002B2CF9AE}" pid="3" name="_new_ms_pID_725431">
    <vt:lpwstr>VDdYVh4RrlTA7rag+/4AfwJr9VGoHkIRoo1eNqFvpkO9uMrJZwFCOw_x000d_
2c6hUnuHHXmK6mslG45mKkz5YgTUnYi87LLiBQmt2wE6FYeWmoz+ztDPUss+4deJkEqiAotk_x000d_
Y5LEU8eJv/IcqQ+b8FYDqcLLR7nDVVjSi3Lgj+aNWjZQd0AMwU29t8K2tz5ZiegnAxLdPnLu_x000d_
3V40JztpAOL9gVdlwN83kUQ7+5H1UEzDMRhZ</vt:lpwstr>
  </property>
  <property fmtid="{D5CDD505-2E9C-101B-9397-08002B2CF9AE}" pid="4" name="_new_ms_pID_725432">
    <vt:lpwstr>gbo4ywT/9H4fuhMHdqyZC+DMMiWVrAT2PnNq_x000d_
04FiYg10soXNHVlRnJUpEujncffgks1hLrmI90Abe2HxaemsLahN2gaENKbg1R2rbhpuNVMU_x000d_
rMtwQXpyvRWr91l72oXiGIpzafTuecl5moe7LbkrIkjZ5NfZr9A/7dPw0eG8HsyVVb5IIE/V_x000d_
q64FgvkVm2k8sQ==</vt:lpwstr>
  </property>
  <property fmtid="{D5CDD505-2E9C-101B-9397-08002B2CF9AE}" pid="5" name="_2015_ms_pID_725343">
    <vt:lpwstr>(2)/VVPMq9FqYTs+c0ojxiE22hV1C2hCghsL/7ZPCrI9ha7+shlYtrIZJ8moEhMbMS6Z4KY46vs
y4GUbmsLbEH5nQmqAi/MKU4vsXwDSlVf6oc0yVfUpUJlK901gPaomgBbzZxu7AZd/NeJWgvr
0phNmYmNewiZKAmw1mx26xMV7n5FBmLP3vpAtWR0I9mDf5WWCk28UkEoTkI+lbV/bPPZYRjh
PpoZpVjs+NLwtUK+qu</vt:lpwstr>
  </property>
  <property fmtid="{D5CDD505-2E9C-101B-9397-08002B2CF9AE}" pid="6" name="_2015_ms_pID_7253431">
    <vt:lpwstr>E30GCa7Cn+gEVj2q9D2v2cqZNrcmUR6kTMfNVgjBzZ2DsHmGFvn156
n8PloqtuTMduSWu74NUlBIjEtJpccLJLRo5tVrxIOUrR8IDAziVyA8Ntg8rDkPVLfiRrlRru
K4yLvdEVQOBIn7RBSMQSj2AJLn7KQNCffktu3l65W6VFMA==</vt:lpwstr>
  </property>
</Properties>
</file>