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2" r:id="rId8"/>
    <p:sldId id="263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9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4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81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35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9734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51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96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3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7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7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5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1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5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DBDD-2732-4A29-98A0-CB2EB669547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BD9E4C-AB22-43D4-A3EF-E10855AA4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5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04" y="2163650"/>
            <a:ext cx="8761927" cy="107585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TCU</a:t>
            </a:r>
            <a:r>
              <a:rPr lang="fa-IR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تنظیمات و رفع خرابی 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7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120" y="662747"/>
            <a:ext cx="3408629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تعدادی کامندهای مفید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429554"/>
            <a:ext cx="10062178" cy="391517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                 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 برای نمایش دادن </a:t>
            </a:r>
            <a:r>
              <a:rPr lang="en-US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MO 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  <a:endParaRPr lang="en-US" sz="1600" b="1" dirty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 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getalarmlist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 لیست آلارم های موجود )</a:t>
            </a:r>
            <a:r>
              <a:rPr lang="en-US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endParaRPr lang="fa-IR" sz="1600" b="1" dirty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STN=0,QosPolicy=0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 نمایش </a:t>
            </a:r>
            <a:r>
              <a:rPr lang="en-US" sz="1600" b="1" dirty="0" err="1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QoS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  <a:r>
              <a:rPr lang="en-US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endParaRPr lang="fa-IR" sz="1600" b="1" dirty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gettime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          </a:t>
            </a:r>
            <a:r>
              <a:rPr lang="fa-IR" sz="1600" b="1" dirty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 نمایش زمان)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2000" b="1" dirty="0" err="1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getcounters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STN=0,TGTransport=E1434-0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fa-IR" sz="16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 چک کردن </a:t>
            </a:r>
            <a:r>
              <a:rPr lang="en-US" sz="16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packet lost</a:t>
            </a:r>
            <a:r>
              <a:rPr lang="fa-IR" sz="1600" b="1" dirty="0" smtClean="0">
                <a:solidFill>
                  <a:schemeClr val="tx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  <a:endParaRPr lang="en-US" sz="1600" b="1" dirty="0" smtClean="0">
              <a:solidFill>
                <a:schemeClr val="tx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05" y="4335081"/>
            <a:ext cx="7228651" cy="237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39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991" y="2601531"/>
            <a:ext cx="1279814" cy="87576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4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پایان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9427" y="5186149"/>
            <a:ext cx="781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ambria" panose="02040503050406030204" pitchFamily="18" charset="0"/>
              </a:rPr>
              <a:t>HS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5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091" y="662747"/>
            <a:ext cx="3305599" cy="52211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توضیحات سخت افزار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386" y="1236938"/>
            <a:ext cx="6594148" cy="1931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386" y="3168018"/>
            <a:ext cx="6542791" cy="36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6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091" y="662747"/>
            <a:ext cx="3305599" cy="522110"/>
          </a:xfrm>
        </p:spPr>
        <p:txBody>
          <a:bodyPr>
            <a:normAutofit/>
          </a:bodyPr>
          <a:lstStyle/>
          <a:p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توضیحات سخت افزار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8441" y="3335320"/>
            <a:ext cx="81568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LMT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را به لب تاب وصل کرده تا تنظیمات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TCU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انجام  شود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ET_A (0-1)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برای سیستمهای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2G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استفاده می شود.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ET_B (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2-3)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برای سیستمهای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2G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استفاده می شود.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TN_A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برای اتصال کابل بین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TCU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استفاده می شود.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TN_B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برای اتصال کابل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یا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4G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به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TCU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استفاده می شود.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TN_C &amp; D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برای اتصال کابل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یا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4G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به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TCU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استفاده می شود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441" y="1450677"/>
            <a:ext cx="7786031" cy="151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47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361" y="662747"/>
            <a:ext cx="4562899" cy="528829"/>
          </a:xfrm>
        </p:spPr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چگونه به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TCU </a:t>
            </a: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وصل شویم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831227" y="1506829"/>
            <a:ext cx="9634749" cy="4084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4819" tIns="45720" rIns="91440" bIns="3650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R="0" lvl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کابل به پورت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LMT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متصل می گردد.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R="0" lvl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آدرس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IP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و شبکه لب تاب رو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تنظیم میکنیم.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IP Address : 192.168.1.2   Default gateway: 192.168.1.1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	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R="0" lvl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داده های زیر را وارد میکنیم.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telnet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192.168.1.1 or</a:t>
            </a:r>
            <a:b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</a:b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</a:t>
            </a:r>
            <a:r>
              <a:rPr lang="en-US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ssh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&lt;username&gt;@192.168.1.1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username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: admin</a:t>
            </a:r>
            <a:b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</a:b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password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: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hidden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R="0" lvl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اگر مراحل با موفقیت انجام شود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CLI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prompt </a:t>
            </a:r>
            <a:r>
              <a:rPr lang="fa-IR" sz="16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به نمایش  می آید.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Example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:</a:t>
            </a:r>
            <a:b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</a:b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STN 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CLI - ready</a:t>
            </a:r>
            <a:b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</a:b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                      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OSmon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+mj-ea"/>
                <a:cs typeface="+mj-cs"/>
              </a:rPr>
              <a:t>&gt;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06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028" y="675626"/>
            <a:ext cx="3820754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چک کردن تنظیمات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TCU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375" y="1700011"/>
            <a:ext cx="10062178" cy="4558940"/>
          </a:xfrm>
        </p:spPr>
        <p:txBody>
          <a:bodyPr/>
          <a:lstStyle/>
          <a:p>
            <a:pPr algn="r" rtl="1"/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چک کردن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VLAN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STN=0,VLANGroup=WAN,VLAN=2G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STN=0,VLANGroup=WAN,VLAN=OAM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2G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Iub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3G Traffic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Mub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3G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STN=0,VLANGroup=WAN,VLAN=S1X2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LTE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Mul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LTE OAM 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42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028" y="675626"/>
            <a:ext cx="3820754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چک کردن تنظیمات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TCU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725769"/>
            <a:ext cx="10062178" cy="3915177"/>
          </a:xfrm>
        </p:spPr>
        <p:txBody>
          <a:bodyPr/>
          <a:lstStyle/>
          <a:p>
            <a:pPr algn="r" rtl="1"/>
            <a:r>
              <a:rPr lang="fa-IR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چک 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کردن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IPs 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STN=0,IPInterface=2G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primaryIP_Address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STN=0,IPInterface=OAM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primaryIP_Address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STN=0,RoutingTable=0,IPRoute=2G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nextHopIpAddress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Default traffic gateway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STN=0,IPInterface=OAM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defaultGateway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default OAM gateway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getmoattribute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trans1 STN=0,TGTransport=T1355-0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PGW_IP_Address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PGW IP</a:t>
            </a:r>
          </a:p>
        </p:txBody>
      </p:sp>
    </p:spTree>
    <p:extLst>
      <p:ext uri="{BB962C8B-B14F-4D97-AF65-F5344CB8AC3E}">
        <p14:creationId xmlns:p14="http://schemas.microsoft.com/office/powerpoint/2010/main" val="380813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028" y="675626"/>
            <a:ext cx="3820754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تغییر تنظیمات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TCU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375" y="1700011"/>
            <a:ext cx="10062178" cy="4558940"/>
          </a:xfrm>
        </p:spPr>
        <p:txBody>
          <a:bodyPr/>
          <a:lstStyle/>
          <a:p>
            <a:pPr algn="r" rtl="1"/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تغییر تنظیمات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VLAN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3135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3635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Iub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3335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3G Traffic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Mub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3435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3G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STN=0,VLANGroup=WAN,VLAN=S1X2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3035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LTE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STN=0,VLANGroup=WAN,VLAN=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Mul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tagValue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3235       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LTE OAM 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4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7028" y="675626"/>
            <a:ext cx="3820754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تغییر تنظیمات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TCU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725769"/>
            <a:ext cx="10062178" cy="3915177"/>
          </a:xfrm>
        </p:spPr>
        <p:txBody>
          <a:bodyPr/>
          <a:lstStyle/>
          <a:p>
            <a:pPr algn="r" rtl="1"/>
            <a:r>
              <a:rPr lang="fa-IR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تغییر </a:t>
            </a:r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تنظیمات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IPs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STN=0,IPInterface=2G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primaryIP_Address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10.232.6.80       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Traffic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STN=0,IPInterface=OAM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primaryIP_Address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10.232.19.880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OAM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STN=0,RoutingTable=0,IPRoute=2G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nextHopIpAddress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10.232.6.65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Default traffic gateway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STN=0,IPInterface=OAM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defaultGateway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10.232.19.65             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2G default OAM gateway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setmoattribute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trans1 STN=0,TGTransport=T1355-0 </a:t>
            </a:r>
            <a:r>
              <a:rPr lang="en-US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PGW_IP_Address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10.232.0.190          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  <a:sym typeface="Wingdings" panose="05000000000000000000" pitchFamily="2" charset="2"/>
              </a:rPr>
              <a:t></a:t>
            </a:r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PGW IP</a:t>
            </a:r>
          </a:p>
        </p:txBody>
      </p:sp>
    </p:spTree>
    <p:extLst>
      <p:ext uri="{BB962C8B-B14F-4D97-AF65-F5344CB8AC3E}">
        <p14:creationId xmlns:p14="http://schemas.microsoft.com/office/powerpoint/2010/main" val="128560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4579" y="662747"/>
            <a:ext cx="2534255" cy="547867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چک کردن مسیر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725769"/>
            <a:ext cx="10062178" cy="3915177"/>
          </a:xfrm>
        </p:spPr>
        <p:txBody>
          <a:bodyPr/>
          <a:lstStyle/>
          <a:p>
            <a:pPr algn="r" rtl="1"/>
            <a:r>
              <a:rPr lang="fa-IR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چک کردن مسیر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PGW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 algn="r" rtl="1">
              <a:buNone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                  </a:t>
            </a:r>
            <a:r>
              <a:rPr lang="en-US" sz="2000" b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traceroute</a:t>
            </a:r>
            <a:r>
              <a:rPr lang="en-US" sz="2000" b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000" b="1" dirty="0">
                <a:latin typeface="Aparajita" panose="020B0604020202020204" pitchFamily="34" charset="0"/>
                <a:cs typeface="Aparajita" panose="020B0604020202020204" pitchFamily="34" charset="0"/>
              </a:rPr>
              <a:t>10.239.0.126      ( PGW IP)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  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r" rtl="1"/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Ping PGW</a:t>
            </a:r>
          </a:p>
          <a:p>
            <a:pPr marL="0" indent="0">
              <a:buNone/>
            </a:pPr>
            <a:r>
              <a:rPr lang="en-US" dirty="0" smtClean="0"/>
              <a:t>               </a:t>
            </a:r>
          </a:p>
          <a:p>
            <a:pPr marL="0" indent="0" algn="r" rtl="1">
              <a:buNone/>
            </a:pPr>
            <a:r>
              <a:rPr lang="en-US" sz="2000" b="1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  ping 10.239.0.126      ( PGW IP)</a:t>
            </a:r>
          </a:p>
          <a:p>
            <a:pPr marL="0" indent="0"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endParaRPr lang="en-US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344" y="3766845"/>
            <a:ext cx="5738016" cy="309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204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212</TotalTime>
  <Words>410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Aparajita</vt:lpstr>
      <vt:lpstr>Arial</vt:lpstr>
      <vt:lpstr>Cambria</vt:lpstr>
      <vt:lpstr>Century Gothic</vt:lpstr>
      <vt:lpstr>Tahoma</vt:lpstr>
      <vt:lpstr>Verdana</vt:lpstr>
      <vt:lpstr>Wingdings</vt:lpstr>
      <vt:lpstr>Wingdings 3</vt:lpstr>
      <vt:lpstr>Wisp</vt:lpstr>
      <vt:lpstr> TCUتنظیمات و رفع خرابی </vt:lpstr>
      <vt:lpstr>توضیحات سخت افزار</vt:lpstr>
      <vt:lpstr>توضیحات سخت افزار</vt:lpstr>
      <vt:lpstr>چگونه به TCU  وصل شویم</vt:lpstr>
      <vt:lpstr>چک کردن تنظیمات TCU</vt:lpstr>
      <vt:lpstr>چک کردن تنظیمات TCU</vt:lpstr>
      <vt:lpstr>تغییر تنظیمات TCU</vt:lpstr>
      <vt:lpstr>تغییر تنظیمات TCU</vt:lpstr>
      <vt:lpstr>چک کردن مسیر</vt:lpstr>
      <vt:lpstr>تعدادی کامندهای مفید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TCU configuration and basic troubleshooting</dc:title>
  <dc:creator>Hamed Safaei</dc:creator>
  <cp:lastModifiedBy>Hamed Safaei</cp:lastModifiedBy>
  <cp:revision>49</cp:revision>
  <dcterms:created xsi:type="dcterms:W3CDTF">2017-05-15T05:53:22Z</dcterms:created>
  <dcterms:modified xsi:type="dcterms:W3CDTF">2017-05-16T05:54:23Z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(3)f7MIs1XLLbslW0OSZeyuj7Hdcm6upf0Jwxi/encZb+E1/ONYv8TkaZgkSRtWpIm+pj987/2I
6tA3RfvFwswzZfGtpeEBN7XDMgehfxCJxMxrZFbQuzP6bnXt1p3uq8XFeIH3Vk6G21Rj2Ebs
AOIMOAGxnXFuLRFmMlaKSxQ68bZQU7m+8IDFdas9+RgDS7lk4x46P+z5Wd3wzW5KI5mkWX4c
qYwCqbT9IIBzF1gV/g</vt:lpwstr>
  </property>
  <property fmtid="{D5CDD505-2E9C-101B-9397-08002B2CF9AE}" pid="3" name="_2015_ms_pID_7253431">
    <vt:lpwstr>nlCuXCwJPwJvFHj4OeN2SwRr4yfYYymOMRaC7+p4nO3qF6WVHoP+oe
ncjiep3zMmHC4+tMTXDtrH/VL7yvp9eV2x6YBBCq5NwKAhcTel+ChAcXUNaqaXj4ILAgrCPj
llGeccRDtJAKt8xIzWSPUmgk45UvfeJISRMcJQDPI6S5PCQF5bePSwptJY6itedZ8/NElY3J
ceIcYA7c8ezSAhgbYy/Hjy6F/54fQD+QBMCQ</vt:lpwstr>
  </property>
  <property fmtid="{D5CDD505-2E9C-101B-9397-08002B2CF9AE}" pid="4" name="_2015_ms_pID_7253432">
    <vt:lpwstr>pw==</vt:lpwstr>
  </property>
</Properties>
</file>